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Limelight"/>
      <p:regular r:id="rId71"/>
    </p:embeddedFont>
    <p:embeddedFont>
      <p:font typeface="Raleway"/>
      <p:regular r:id="rId72"/>
      <p:bold r:id="rId73"/>
      <p:italic r:id="rId74"/>
      <p:boldItalic r:id="rId75"/>
    </p:embeddedFont>
    <p:embeddedFont>
      <p:font typeface="Cutive Mono"/>
      <p:regular r:id="rId76"/>
    </p:embeddedFont>
    <p:embeddedFont>
      <p:font typeface="Bebas Neue"/>
      <p:regular r:id="rId77"/>
    </p:embeddedFont>
    <p:embeddedFont>
      <p:font typeface="Barlow Semi Condensed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5923A8-4021-4725-B917-6E526DAA0C3E}">
  <a:tblStyle styleId="{D35923A8-4021-4725-B917-6E526DAA0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BarlowSemiCondensed-italic.fntdata"/><Relationship Id="rId81" Type="http://schemas.openxmlformats.org/officeDocument/2006/relationships/font" Target="fonts/BarlowSemiCondense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aleway-bold.fntdata"/><Relationship Id="rId72" Type="http://schemas.openxmlformats.org/officeDocument/2006/relationships/font" Target="fonts/Raleway-regular.fntdata"/><Relationship Id="rId31" Type="http://schemas.openxmlformats.org/officeDocument/2006/relationships/slide" Target="slides/slide26.xml"/><Relationship Id="rId75" Type="http://schemas.openxmlformats.org/officeDocument/2006/relationships/font" Target="fonts/Raleway-boldItalic.fntdata"/><Relationship Id="rId30" Type="http://schemas.openxmlformats.org/officeDocument/2006/relationships/slide" Target="slides/slide25.xml"/><Relationship Id="rId74" Type="http://schemas.openxmlformats.org/officeDocument/2006/relationships/font" Target="fonts/Raleway-italic.fntdata"/><Relationship Id="rId33" Type="http://schemas.openxmlformats.org/officeDocument/2006/relationships/slide" Target="slides/slide28.xml"/><Relationship Id="rId77" Type="http://schemas.openxmlformats.org/officeDocument/2006/relationships/font" Target="fonts/BebasNeue-regular.fntdata"/><Relationship Id="rId32" Type="http://schemas.openxmlformats.org/officeDocument/2006/relationships/slide" Target="slides/slide27.xml"/><Relationship Id="rId76" Type="http://schemas.openxmlformats.org/officeDocument/2006/relationships/font" Target="fonts/CutiveMono-regular.fntdata"/><Relationship Id="rId35" Type="http://schemas.openxmlformats.org/officeDocument/2006/relationships/slide" Target="slides/slide30.xml"/><Relationship Id="rId79" Type="http://schemas.openxmlformats.org/officeDocument/2006/relationships/font" Target="fonts/BarlowSemiCondensed-bold.fntdata"/><Relationship Id="rId34" Type="http://schemas.openxmlformats.org/officeDocument/2006/relationships/slide" Target="slides/slide29.xml"/><Relationship Id="rId78" Type="http://schemas.openxmlformats.org/officeDocument/2006/relationships/font" Target="fonts/BarlowSemiCondensed-regular.fntdata"/><Relationship Id="rId71" Type="http://schemas.openxmlformats.org/officeDocument/2006/relationships/font" Target="fonts/Limelight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69e31394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69e31394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527607b73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527607b73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e1da39008e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e1da39008e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e1da39008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e1da39008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e1da39008e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e1da39008e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527607b733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527607b733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527607b733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527607b733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527607b733_5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527607b733_5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527607b733_5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527607b733_5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527607b733_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527607b733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527607b733_5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527607b733_5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2cdb04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2cdb04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39453c767d_2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39453c767d_2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39453c767d_2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39453c767d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39453c767d_2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39453c767d_2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39453c767d_2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39453c767d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39453c767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39453c767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39453c76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39453c76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39453c767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39453c767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39453c767d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39453c767d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39453c767d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39453c767d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6c392a4907b2d39f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6c392a4907b2d39f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527607b7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527607b7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39453c767d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139453c767d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39453c767d_2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39453c767d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39453c767d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39453c767d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39453c767d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39453c767d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39453c767d_2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39453c767d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e93d74d5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e93d74d5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e392de34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e392de34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b6f45d4e6e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b6f45d4e6e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39453c767d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139453c767d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e25cd980bb_3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e25cd980bb_3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9453c767d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39453c767d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39453c767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39453c767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39453c767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39453c767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e229c23b0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e229c23b0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b6f45d4e6e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b6f45d4e6e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b6f45d4e6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b6f45d4e6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e25cd980bb_3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e25cd980bb_3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b6f45d4e6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b6f45d4e6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e876effa2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e876effa2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e876effa2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e876effa2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e95872d657_1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e95872d657_1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27607b73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27607b73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b6f45d4e6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b6f45d4e6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e1da39008e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e1da39008e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b6f45d4e6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b6f45d4e6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b6f45d4e6e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b6f45d4e6e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b6f45d4e6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b6f45d4e6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ec953f510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ec953f51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ec91b39e32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ec91b39e32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e95872d657_1_2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e95872d657_1_2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5872d657_1_2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5872d657_1_2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e95872d657_1_2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e95872d657_1_2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527607b733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527607b733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e27f94e6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e27f94e6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e25cd980bb_3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e25cd980bb_3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f977a7e5a8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f977a7e5a8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g139453c767d_8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3" name="Google Shape;2943;g139453c767d_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g139453c767d_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0" name="Google Shape;2950;g139453c767d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139453c767d_8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139453c767d_8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39453c767d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39453c767d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c392a4907b2d39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c392a4907b2d39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527607b73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527607b73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94950" y="3992625"/>
            <a:ext cx="1218020" cy="174039"/>
          </a:xfrm>
          <a:custGeom>
            <a:rect b="b" l="l" r="r" t="t"/>
            <a:pathLst>
              <a:path extrusionOk="0" h="9823" w="68737">
                <a:moveTo>
                  <a:pt x="34359" y="1"/>
                </a:moveTo>
                <a:cubicBezTo>
                  <a:pt x="29155" y="1"/>
                  <a:pt x="23966" y="1798"/>
                  <a:pt x="20445" y="5333"/>
                </a:cubicBezTo>
                <a:cubicBezTo>
                  <a:pt x="18341" y="3725"/>
                  <a:pt x="16532" y="3094"/>
                  <a:pt x="14929" y="3094"/>
                </a:cubicBezTo>
                <a:cubicBezTo>
                  <a:pt x="12135" y="3094"/>
                  <a:pt x="9969" y="5012"/>
                  <a:pt x="7965" y="7016"/>
                </a:cubicBezTo>
                <a:cubicBezTo>
                  <a:pt x="6911" y="6676"/>
                  <a:pt x="5985" y="6535"/>
                  <a:pt x="5173" y="6535"/>
                </a:cubicBezTo>
                <a:cubicBezTo>
                  <a:pt x="1265" y="6535"/>
                  <a:pt x="1" y="9796"/>
                  <a:pt x="1" y="9796"/>
                </a:cubicBezTo>
                <a:lnTo>
                  <a:pt x="68737" y="9822"/>
                </a:lnTo>
                <a:cubicBezTo>
                  <a:pt x="68737" y="9822"/>
                  <a:pt x="67452" y="6537"/>
                  <a:pt x="63529" y="6537"/>
                </a:cubicBezTo>
                <a:cubicBezTo>
                  <a:pt x="62718" y="6537"/>
                  <a:pt x="61794" y="6677"/>
                  <a:pt x="60746" y="7016"/>
                </a:cubicBezTo>
                <a:cubicBezTo>
                  <a:pt x="58742" y="5012"/>
                  <a:pt x="56565" y="3094"/>
                  <a:pt x="53763" y="3094"/>
                </a:cubicBezTo>
                <a:cubicBezTo>
                  <a:pt x="52156" y="3094"/>
                  <a:pt x="50343" y="3725"/>
                  <a:pt x="48239" y="5333"/>
                </a:cubicBezTo>
                <a:cubicBezTo>
                  <a:pt x="44665" y="1758"/>
                  <a:pt x="39505" y="1"/>
                  <a:pt x="34359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786152" y="236974"/>
            <a:ext cx="2724649" cy="43259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90210" y="2464424"/>
            <a:ext cx="2480612" cy="2208894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081923" y="2813075"/>
            <a:ext cx="2090160" cy="1860258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271180" y="81668"/>
            <a:ext cx="2620355" cy="916503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052782" y="5"/>
            <a:ext cx="2478466" cy="868334"/>
          </a:xfrm>
          <a:custGeom>
            <a:rect b="b" l="l" r="r" t="t"/>
            <a:pathLst>
              <a:path extrusionOk="0" h="8873" w="25326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4506849" y="1695088"/>
            <a:ext cx="4118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2" type="ctrTitle"/>
          </p:nvPr>
        </p:nvSpPr>
        <p:spPr>
          <a:xfrm>
            <a:off x="4445050" y="3095675"/>
            <a:ext cx="42417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16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>
            <a:off x="0" y="4664225"/>
            <a:ext cx="9144000" cy="4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/>
          <p:nvPr/>
        </p:nvSpPr>
        <p:spPr>
          <a:xfrm flipH="1">
            <a:off x="0" y="-209874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1"/>
          <p:cNvGrpSpPr/>
          <p:nvPr/>
        </p:nvGrpSpPr>
        <p:grpSpPr>
          <a:xfrm>
            <a:off x="1158600" y="987301"/>
            <a:ext cx="6826800" cy="4159980"/>
            <a:chOff x="1168975" y="987301"/>
            <a:chExt cx="6826800" cy="4159980"/>
          </a:xfrm>
        </p:grpSpPr>
        <p:sp>
          <p:nvSpPr>
            <p:cNvPr id="116" name="Google Shape;116;p11"/>
            <p:cNvSpPr/>
            <p:nvPr/>
          </p:nvSpPr>
          <p:spPr>
            <a:xfrm>
              <a:off x="3371200" y="2114881"/>
              <a:ext cx="74400" cy="3032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5765675" y="2114881"/>
              <a:ext cx="74400" cy="3032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1168975" y="987301"/>
              <a:ext cx="6826800" cy="2259900"/>
            </a:xfrm>
            <a:prstGeom prst="roundRect">
              <a:avLst>
                <a:gd fmla="val 771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1272906" y="1093846"/>
              <a:ext cx="6610800" cy="2041500"/>
            </a:xfrm>
            <a:prstGeom prst="roundRect">
              <a:avLst>
                <a:gd fmla="val 77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1"/>
          <p:cNvSpPr/>
          <p:nvPr/>
        </p:nvSpPr>
        <p:spPr>
          <a:xfrm>
            <a:off x="5228055" y="3805201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"/>
          <p:cNvSpPr/>
          <p:nvPr/>
        </p:nvSpPr>
        <p:spPr>
          <a:xfrm rot="10800000">
            <a:off x="6661661" y="1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/>
          <p:nvPr/>
        </p:nvSpPr>
        <p:spPr>
          <a:xfrm flipH="1">
            <a:off x="-4" y="290715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6815500" y="339878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-276275" y="18046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1554150" y="1448906"/>
            <a:ext cx="60357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subTitle"/>
          </p:nvPr>
        </p:nvSpPr>
        <p:spPr>
          <a:xfrm>
            <a:off x="1929900" y="2338320"/>
            <a:ext cx="52842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>
            <a:off x="3828200" y="49247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-342700" y="3767763"/>
            <a:ext cx="1760006" cy="1567221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7701850" y="3906450"/>
            <a:ext cx="1449258" cy="1289851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6523655" y="445022"/>
            <a:ext cx="2620355" cy="916503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 flipH="1">
            <a:off x="-772870" y="-134178"/>
            <a:ext cx="2620355" cy="916503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13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135" name="Google Shape;135;p13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715444" y="1748505"/>
            <a:ext cx="3595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13"/>
          <p:cNvSpPr txBox="1"/>
          <p:nvPr>
            <p:ph hasCustomPrompt="1" idx="2" type="title"/>
          </p:nvPr>
        </p:nvSpPr>
        <p:spPr>
          <a:xfrm>
            <a:off x="715444" y="1320359"/>
            <a:ext cx="931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715444" y="2191624"/>
            <a:ext cx="35952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3" type="title"/>
          </p:nvPr>
        </p:nvSpPr>
        <p:spPr>
          <a:xfrm>
            <a:off x="715444" y="3538102"/>
            <a:ext cx="3595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13"/>
          <p:cNvSpPr txBox="1"/>
          <p:nvPr>
            <p:ph hasCustomPrompt="1" idx="4" type="title"/>
          </p:nvPr>
        </p:nvSpPr>
        <p:spPr>
          <a:xfrm>
            <a:off x="715444" y="3121220"/>
            <a:ext cx="931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/>
          <p:nvPr>
            <p:ph idx="5" type="subTitle"/>
          </p:nvPr>
        </p:nvSpPr>
        <p:spPr>
          <a:xfrm>
            <a:off x="715444" y="3966704"/>
            <a:ext cx="35952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6" type="title"/>
          </p:nvPr>
        </p:nvSpPr>
        <p:spPr>
          <a:xfrm>
            <a:off x="4823984" y="1748505"/>
            <a:ext cx="3595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13"/>
          <p:cNvSpPr txBox="1"/>
          <p:nvPr>
            <p:ph hasCustomPrompt="1" idx="7" type="title"/>
          </p:nvPr>
        </p:nvSpPr>
        <p:spPr>
          <a:xfrm>
            <a:off x="4823984" y="1337894"/>
            <a:ext cx="931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/>
          <p:nvPr>
            <p:ph idx="8" type="subTitle"/>
          </p:nvPr>
        </p:nvSpPr>
        <p:spPr>
          <a:xfrm>
            <a:off x="4823981" y="2191624"/>
            <a:ext cx="35952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9" type="title"/>
          </p:nvPr>
        </p:nvSpPr>
        <p:spPr>
          <a:xfrm>
            <a:off x="4823984" y="3538102"/>
            <a:ext cx="3595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3"/>
          <p:cNvSpPr txBox="1"/>
          <p:nvPr>
            <p:ph hasCustomPrompt="1" idx="13" type="title"/>
          </p:nvPr>
        </p:nvSpPr>
        <p:spPr>
          <a:xfrm>
            <a:off x="4823984" y="3118138"/>
            <a:ext cx="9318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/>
          <p:nvPr>
            <p:ph idx="14" type="subTitle"/>
          </p:nvPr>
        </p:nvSpPr>
        <p:spPr>
          <a:xfrm>
            <a:off x="4823981" y="3966704"/>
            <a:ext cx="35952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5"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/>
          <p:nvPr/>
        </p:nvSpPr>
        <p:spPr>
          <a:xfrm>
            <a:off x="5891205" y="-351924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-702464" y="3805188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/>
          <p:cNvSpPr/>
          <p:nvPr/>
        </p:nvSpPr>
        <p:spPr>
          <a:xfrm>
            <a:off x="7081596" y="3423334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"/>
          <p:cNvSpPr/>
          <p:nvPr/>
        </p:nvSpPr>
        <p:spPr>
          <a:xfrm flipH="1">
            <a:off x="-1216200" y="-73874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14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158" name="Google Shape;158;p14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4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14"/>
          <p:cNvSpPr/>
          <p:nvPr/>
        </p:nvSpPr>
        <p:spPr>
          <a:xfrm>
            <a:off x="8510675" y="167258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/>
          <p:nvPr/>
        </p:nvSpPr>
        <p:spPr>
          <a:xfrm>
            <a:off x="6934805" y="445026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-702464" y="3805188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7268646" y="345880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"/>
          <p:cNvSpPr/>
          <p:nvPr/>
        </p:nvSpPr>
        <p:spPr>
          <a:xfrm flipH="1">
            <a:off x="-1216200" y="-56149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3530463" y="4827913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171" name="Google Shape;171;p15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5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/>
          <p:nvPr/>
        </p:nvSpPr>
        <p:spPr>
          <a:xfrm>
            <a:off x="-1111195" y="-26495"/>
            <a:ext cx="2478466" cy="868334"/>
          </a:xfrm>
          <a:custGeom>
            <a:rect b="b" l="l" r="r" t="t"/>
            <a:pathLst>
              <a:path extrusionOk="0" h="8873" w="25326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-1427076" y="2934601"/>
            <a:ext cx="2480612" cy="2208894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7938573" y="3481700"/>
            <a:ext cx="2090160" cy="1860258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7002280" y="-184857"/>
            <a:ext cx="2620355" cy="916503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182" name="Google Shape;182;p16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16"/>
          <p:cNvSpPr txBox="1"/>
          <p:nvPr>
            <p:ph type="title"/>
          </p:nvPr>
        </p:nvSpPr>
        <p:spPr>
          <a:xfrm>
            <a:off x="717613" y="433350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>
            <a:off x="-7191" y="2946291"/>
            <a:ext cx="2480612" cy="2208894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7053848" y="3294926"/>
            <a:ext cx="2090160" cy="1860258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6535345" y="598368"/>
            <a:ext cx="2620355" cy="916503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-7189" y="303918"/>
            <a:ext cx="2724634" cy="954602"/>
          </a:xfrm>
          <a:custGeom>
            <a:rect b="b" l="l" r="r" t="t"/>
            <a:pathLst>
              <a:path extrusionOk="0" h="8873" w="25326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 txBox="1"/>
          <p:nvPr>
            <p:ph type="title"/>
          </p:nvPr>
        </p:nvSpPr>
        <p:spPr>
          <a:xfrm>
            <a:off x="3036750" y="2931891"/>
            <a:ext cx="30705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3" name="Google Shape;193;p17"/>
          <p:cNvSpPr txBox="1"/>
          <p:nvPr>
            <p:ph idx="1" type="subTitle"/>
          </p:nvPr>
        </p:nvSpPr>
        <p:spPr>
          <a:xfrm>
            <a:off x="2298450" y="1809789"/>
            <a:ext cx="4547100" cy="11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>
            <a:off x="3369577" y="4559724"/>
            <a:ext cx="2724649" cy="43259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-291151" y="3108926"/>
            <a:ext cx="2480612" cy="2208894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7053848" y="3283250"/>
            <a:ext cx="2090160" cy="1860258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7797205" y="539918"/>
            <a:ext cx="2620355" cy="916503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-1111195" y="-26495"/>
            <a:ext cx="2478466" cy="868334"/>
          </a:xfrm>
          <a:custGeom>
            <a:rect b="b" l="l" r="r" t="t"/>
            <a:pathLst>
              <a:path extrusionOk="0" h="8873" w="25326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18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201" name="Google Shape;201;p18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8"/>
          <p:cNvSpPr txBox="1"/>
          <p:nvPr>
            <p:ph idx="1" type="body"/>
          </p:nvPr>
        </p:nvSpPr>
        <p:spPr>
          <a:xfrm>
            <a:off x="985337" y="1377838"/>
            <a:ext cx="4566600" cy="30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○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Char char="■"/>
              <a:defRPr sz="1600"/>
            </a:lvl9pPr>
          </a:lstStyle>
          <a:p/>
        </p:txBody>
      </p:sp>
      <p:sp>
        <p:nvSpPr>
          <p:cNvPr id="206" name="Google Shape;206;p18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9"/>
          <p:cNvGrpSpPr/>
          <p:nvPr/>
        </p:nvGrpSpPr>
        <p:grpSpPr>
          <a:xfrm>
            <a:off x="2992730" y="-37"/>
            <a:ext cx="5089500" cy="2576374"/>
            <a:chOff x="2992730" y="-37"/>
            <a:chExt cx="5089500" cy="2576374"/>
          </a:xfrm>
        </p:grpSpPr>
        <p:grpSp>
          <p:nvGrpSpPr>
            <p:cNvPr id="209" name="Google Shape;209;p19"/>
            <p:cNvGrpSpPr/>
            <p:nvPr/>
          </p:nvGrpSpPr>
          <p:grpSpPr>
            <a:xfrm>
              <a:off x="4341600" y="-37"/>
              <a:ext cx="2468875" cy="1679343"/>
              <a:chOff x="3371200" y="2114881"/>
              <a:chExt cx="2468875" cy="3032400"/>
            </a:xfrm>
          </p:grpSpPr>
          <p:sp>
            <p:nvSpPr>
              <p:cNvPr id="210" name="Google Shape;210;p19"/>
              <p:cNvSpPr/>
              <p:nvPr/>
            </p:nvSpPr>
            <p:spPr>
              <a:xfrm>
                <a:off x="3371200" y="2114881"/>
                <a:ext cx="74400" cy="3032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5765675" y="2114881"/>
                <a:ext cx="74400" cy="3032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19"/>
            <p:cNvGrpSpPr/>
            <p:nvPr/>
          </p:nvGrpSpPr>
          <p:grpSpPr>
            <a:xfrm>
              <a:off x="2992730" y="1545659"/>
              <a:ext cx="5089500" cy="1030678"/>
              <a:chOff x="3097375" y="3240075"/>
              <a:chExt cx="5089500" cy="1370400"/>
            </a:xfrm>
          </p:grpSpPr>
          <p:sp>
            <p:nvSpPr>
              <p:cNvPr id="213" name="Google Shape;213;p19"/>
              <p:cNvSpPr/>
              <p:nvPr/>
            </p:nvSpPr>
            <p:spPr>
              <a:xfrm>
                <a:off x="3097375" y="3240075"/>
                <a:ext cx="5089500" cy="1370400"/>
              </a:xfrm>
              <a:prstGeom prst="roundRect">
                <a:avLst>
                  <a:gd fmla="val 7713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177925" y="3327286"/>
                <a:ext cx="4928400" cy="1195800"/>
              </a:xfrm>
              <a:prstGeom prst="roundRect">
                <a:avLst>
                  <a:gd fmla="val 7713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5" name="Google Shape;215;p19"/>
          <p:cNvSpPr txBox="1"/>
          <p:nvPr>
            <p:ph type="title"/>
          </p:nvPr>
        </p:nvSpPr>
        <p:spPr>
          <a:xfrm>
            <a:off x="3076880" y="1774649"/>
            <a:ext cx="492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19"/>
          <p:cNvSpPr txBox="1"/>
          <p:nvPr>
            <p:ph idx="1" type="subTitle"/>
          </p:nvPr>
        </p:nvSpPr>
        <p:spPr>
          <a:xfrm>
            <a:off x="3076880" y="2652826"/>
            <a:ext cx="4921200" cy="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17" name="Google Shape;217;p19"/>
          <p:cNvSpPr/>
          <p:nvPr/>
        </p:nvSpPr>
        <p:spPr>
          <a:xfrm>
            <a:off x="5891205" y="-351924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-608939" y="3162263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6345121" y="264305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 flipH="1">
            <a:off x="-608950" y="-617524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0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223" name="Google Shape;223;p20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0"/>
          <p:cNvSpPr txBox="1"/>
          <p:nvPr>
            <p:ph idx="1" type="subTitle"/>
          </p:nvPr>
        </p:nvSpPr>
        <p:spPr>
          <a:xfrm>
            <a:off x="1735875" y="1098025"/>
            <a:ext cx="56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28" name="Google Shape;228;p20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0"/>
          <p:cNvSpPr/>
          <p:nvPr/>
        </p:nvSpPr>
        <p:spPr>
          <a:xfrm>
            <a:off x="7946030" y="397226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-608939" y="3162263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6345121" y="264305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 flipH="1">
            <a:off x="-1415525" y="827001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7104" y="2063079"/>
            <a:ext cx="3511946" cy="3127259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455403" y="4093211"/>
            <a:ext cx="1688587" cy="150285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7112" y="365778"/>
            <a:ext cx="1449280" cy="507757"/>
          </a:xfrm>
          <a:custGeom>
            <a:rect b="b" l="l" r="r" t="t"/>
            <a:pathLst>
              <a:path extrusionOk="0" h="8873" w="25326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3158350" y="365775"/>
            <a:ext cx="1675992" cy="23439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245487" y="-199550"/>
            <a:ext cx="3068026" cy="1073082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119704" y="1709680"/>
            <a:ext cx="4107000" cy="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5260304" y="2434107"/>
            <a:ext cx="29664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_1_1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1"/>
          <p:cNvGrpSpPr/>
          <p:nvPr/>
        </p:nvGrpSpPr>
        <p:grpSpPr>
          <a:xfrm>
            <a:off x="686380" y="-12"/>
            <a:ext cx="5089500" cy="2576374"/>
            <a:chOff x="2992730" y="-37"/>
            <a:chExt cx="5089500" cy="2576374"/>
          </a:xfrm>
        </p:grpSpPr>
        <p:grpSp>
          <p:nvGrpSpPr>
            <p:cNvPr id="235" name="Google Shape;235;p21"/>
            <p:cNvGrpSpPr/>
            <p:nvPr/>
          </p:nvGrpSpPr>
          <p:grpSpPr>
            <a:xfrm>
              <a:off x="4341600" y="-37"/>
              <a:ext cx="2468875" cy="1679343"/>
              <a:chOff x="3371200" y="2114881"/>
              <a:chExt cx="2468875" cy="3032400"/>
            </a:xfrm>
          </p:grpSpPr>
          <p:sp>
            <p:nvSpPr>
              <p:cNvPr id="236" name="Google Shape;236;p21"/>
              <p:cNvSpPr/>
              <p:nvPr/>
            </p:nvSpPr>
            <p:spPr>
              <a:xfrm>
                <a:off x="3371200" y="2114881"/>
                <a:ext cx="74400" cy="3032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5765675" y="2114881"/>
                <a:ext cx="74400" cy="3032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p21"/>
            <p:cNvGrpSpPr/>
            <p:nvPr/>
          </p:nvGrpSpPr>
          <p:grpSpPr>
            <a:xfrm>
              <a:off x="2992730" y="1545659"/>
              <a:ext cx="5089500" cy="1030678"/>
              <a:chOff x="3097375" y="3240075"/>
              <a:chExt cx="5089500" cy="1370400"/>
            </a:xfrm>
          </p:grpSpPr>
          <p:sp>
            <p:nvSpPr>
              <p:cNvPr id="239" name="Google Shape;239;p21"/>
              <p:cNvSpPr/>
              <p:nvPr/>
            </p:nvSpPr>
            <p:spPr>
              <a:xfrm>
                <a:off x="3097375" y="3240075"/>
                <a:ext cx="5089500" cy="1370400"/>
              </a:xfrm>
              <a:prstGeom prst="roundRect">
                <a:avLst>
                  <a:gd fmla="val 7713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1"/>
              <p:cNvSpPr/>
              <p:nvPr/>
            </p:nvSpPr>
            <p:spPr>
              <a:xfrm>
                <a:off x="3177925" y="3327286"/>
                <a:ext cx="4928400" cy="1195800"/>
              </a:xfrm>
              <a:prstGeom prst="roundRect">
                <a:avLst>
                  <a:gd fmla="val 7713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1" name="Google Shape;241;p21"/>
          <p:cNvSpPr txBox="1"/>
          <p:nvPr>
            <p:ph type="title"/>
          </p:nvPr>
        </p:nvSpPr>
        <p:spPr>
          <a:xfrm>
            <a:off x="1027035" y="1766013"/>
            <a:ext cx="440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" name="Google Shape;242;p21"/>
          <p:cNvSpPr txBox="1"/>
          <p:nvPr>
            <p:ph idx="1" type="subTitle"/>
          </p:nvPr>
        </p:nvSpPr>
        <p:spPr>
          <a:xfrm>
            <a:off x="1027035" y="2641796"/>
            <a:ext cx="4408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3" name="Google Shape;243;p21"/>
          <p:cNvSpPr/>
          <p:nvPr/>
        </p:nvSpPr>
        <p:spPr>
          <a:xfrm>
            <a:off x="5228055" y="-550649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11" y="2933013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6917946" y="339995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 flipH="1">
            <a:off x="-1216200" y="-73874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/>
          <p:nvPr/>
        </p:nvSpPr>
        <p:spPr>
          <a:xfrm>
            <a:off x="-7104" y="2063079"/>
            <a:ext cx="3511946" cy="3127259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7455403" y="4093211"/>
            <a:ext cx="1688587" cy="150285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-147387" y="286053"/>
            <a:ext cx="1449280" cy="507757"/>
          </a:xfrm>
          <a:custGeom>
            <a:rect b="b" l="l" r="r" t="t"/>
            <a:pathLst>
              <a:path extrusionOk="0" h="8873" w="25326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7461700" y="725500"/>
            <a:ext cx="1675992" cy="23439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6765687" y="1600675"/>
            <a:ext cx="3068026" cy="1073082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254" name="Google Shape;254;p22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2"/>
          <p:cNvSpPr txBox="1"/>
          <p:nvPr>
            <p:ph idx="1" type="subTitle"/>
          </p:nvPr>
        </p:nvSpPr>
        <p:spPr>
          <a:xfrm>
            <a:off x="2046261" y="1915500"/>
            <a:ext cx="2030400" cy="49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22"/>
          <p:cNvSpPr txBox="1"/>
          <p:nvPr>
            <p:ph idx="2" type="subTitle"/>
          </p:nvPr>
        </p:nvSpPr>
        <p:spPr>
          <a:xfrm>
            <a:off x="5069987" y="2984800"/>
            <a:ext cx="2030400" cy="49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0" name="Google Shape;260;p22"/>
          <p:cNvSpPr txBox="1"/>
          <p:nvPr>
            <p:ph idx="3" type="subTitle"/>
          </p:nvPr>
        </p:nvSpPr>
        <p:spPr>
          <a:xfrm>
            <a:off x="2046261" y="2416625"/>
            <a:ext cx="20304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1" name="Google Shape;261;p22"/>
          <p:cNvSpPr txBox="1"/>
          <p:nvPr>
            <p:ph idx="4" type="subTitle"/>
          </p:nvPr>
        </p:nvSpPr>
        <p:spPr>
          <a:xfrm>
            <a:off x="5069988" y="3487429"/>
            <a:ext cx="20304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2" name="Google Shape;262;p22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3" name="Google Shape;263;p22"/>
          <p:cNvSpPr txBox="1"/>
          <p:nvPr>
            <p:ph hasCustomPrompt="1" idx="5" type="title"/>
          </p:nvPr>
        </p:nvSpPr>
        <p:spPr>
          <a:xfrm>
            <a:off x="1356249" y="1916550"/>
            <a:ext cx="585300" cy="49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64" name="Google Shape;264;p22"/>
          <p:cNvSpPr txBox="1"/>
          <p:nvPr>
            <p:ph hasCustomPrompt="1" idx="6" type="title"/>
          </p:nvPr>
        </p:nvSpPr>
        <p:spPr>
          <a:xfrm>
            <a:off x="7212267" y="2985849"/>
            <a:ext cx="588900" cy="49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/>
          <p:nvPr/>
        </p:nvSpPr>
        <p:spPr>
          <a:xfrm>
            <a:off x="6183455" y="-386974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1286964" y="3349288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7432296" y="3283084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 flipH="1">
            <a:off x="-2792275" y="-3724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3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271" name="Google Shape;271;p23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23"/>
          <p:cNvSpPr txBox="1"/>
          <p:nvPr>
            <p:ph idx="1" type="subTitle"/>
          </p:nvPr>
        </p:nvSpPr>
        <p:spPr>
          <a:xfrm>
            <a:off x="717525" y="1132300"/>
            <a:ext cx="38328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  <a:defRPr sz="13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idx="2" type="subTitle"/>
          </p:nvPr>
        </p:nvSpPr>
        <p:spPr>
          <a:xfrm>
            <a:off x="4865625" y="1132300"/>
            <a:ext cx="35610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77" name="Google Shape;277;p23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4"/>
          <p:cNvGrpSpPr/>
          <p:nvPr/>
        </p:nvGrpSpPr>
        <p:grpSpPr>
          <a:xfrm>
            <a:off x="1158600" y="987301"/>
            <a:ext cx="6826800" cy="4159980"/>
            <a:chOff x="1168975" y="987301"/>
            <a:chExt cx="6826800" cy="4159980"/>
          </a:xfrm>
        </p:grpSpPr>
        <p:sp>
          <p:nvSpPr>
            <p:cNvPr id="280" name="Google Shape;280;p24"/>
            <p:cNvSpPr/>
            <p:nvPr/>
          </p:nvSpPr>
          <p:spPr>
            <a:xfrm>
              <a:off x="3371200" y="2114881"/>
              <a:ext cx="74400" cy="3032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5765675" y="2114881"/>
              <a:ext cx="74400" cy="3032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1168975" y="987301"/>
              <a:ext cx="6826800" cy="2259900"/>
            </a:xfrm>
            <a:prstGeom prst="roundRect">
              <a:avLst>
                <a:gd fmla="val 771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1272906" y="1093846"/>
              <a:ext cx="6610800" cy="2041500"/>
            </a:xfrm>
            <a:prstGeom prst="roundRect">
              <a:avLst>
                <a:gd fmla="val 77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4"/>
          <p:cNvSpPr txBox="1"/>
          <p:nvPr>
            <p:ph type="title"/>
          </p:nvPr>
        </p:nvSpPr>
        <p:spPr>
          <a:xfrm>
            <a:off x="1857775" y="1848548"/>
            <a:ext cx="5475000" cy="7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5" name="Google Shape;285;p24"/>
          <p:cNvSpPr txBox="1"/>
          <p:nvPr>
            <p:ph hasCustomPrompt="1" idx="2" type="title"/>
          </p:nvPr>
        </p:nvSpPr>
        <p:spPr>
          <a:xfrm>
            <a:off x="3741625" y="1030491"/>
            <a:ext cx="1707300" cy="10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6" name="Google Shape;286;p24"/>
          <p:cNvSpPr txBox="1"/>
          <p:nvPr>
            <p:ph idx="1" type="subTitle"/>
          </p:nvPr>
        </p:nvSpPr>
        <p:spPr>
          <a:xfrm>
            <a:off x="1520200" y="2494889"/>
            <a:ext cx="60912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7" name="Google Shape;287;p24"/>
          <p:cNvSpPr/>
          <p:nvPr/>
        </p:nvSpPr>
        <p:spPr>
          <a:xfrm>
            <a:off x="-7104" y="2063079"/>
            <a:ext cx="3511946" cy="3127259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7455403" y="4093211"/>
            <a:ext cx="1688587" cy="150285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-7125" y="143678"/>
            <a:ext cx="1449280" cy="507757"/>
          </a:xfrm>
          <a:custGeom>
            <a:rect b="b" l="l" r="r" t="t"/>
            <a:pathLst>
              <a:path extrusionOk="0" h="8873" w="25326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6666337" y="-199550"/>
            <a:ext cx="3068026" cy="1073082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"/>
          <p:cNvSpPr/>
          <p:nvPr/>
        </p:nvSpPr>
        <p:spPr>
          <a:xfrm>
            <a:off x="0" y="4664225"/>
            <a:ext cx="9144000" cy="4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/>
          <p:nvPr/>
        </p:nvSpPr>
        <p:spPr>
          <a:xfrm>
            <a:off x="-7104" y="2063079"/>
            <a:ext cx="3511946" cy="3127259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7455403" y="4093211"/>
            <a:ext cx="1688587" cy="150285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-7112" y="365778"/>
            <a:ext cx="1449280" cy="507757"/>
          </a:xfrm>
          <a:custGeom>
            <a:rect b="b" l="l" r="r" t="t"/>
            <a:pathLst>
              <a:path extrusionOk="0" h="8873" w="25326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>
            <a:off x="7765162" y="-472900"/>
            <a:ext cx="3068026" cy="1073082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 txBox="1"/>
          <p:nvPr>
            <p:ph type="title"/>
          </p:nvPr>
        </p:nvSpPr>
        <p:spPr>
          <a:xfrm>
            <a:off x="4289100" y="1828995"/>
            <a:ext cx="3752400" cy="17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" name="Google Shape;298;p25"/>
          <p:cNvSpPr txBox="1"/>
          <p:nvPr>
            <p:ph hasCustomPrompt="1" idx="2" type="title"/>
          </p:nvPr>
        </p:nvSpPr>
        <p:spPr>
          <a:xfrm>
            <a:off x="6790725" y="1221805"/>
            <a:ext cx="1250700" cy="8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9" name="Google Shape;299;p25"/>
          <p:cNvSpPr txBox="1"/>
          <p:nvPr>
            <p:ph idx="1" type="subTitle"/>
          </p:nvPr>
        </p:nvSpPr>
        <p:spPr>
          <a:xfrm>
            <a:off x="4803450" y="3276490"/>
            <a:ext cx="32379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/>
          <p:nvPr/>
        </p:nvSpPr>
        <p:spPr>
          <a:xfrm>
            <a:off x="6012630" y="-468024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6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303" name="Google Shape;303;p26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-619551" y="3454488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6824396" y="3192234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"/>
          <p:cNvSpPr/>
          <p:nvPr/>
        </p:nvSpPr>
        <p:spPr>
          <a:xfrm flipH="1">
            <a:off x="-2420250" y="445013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8510675" y="167258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"/>
          <p:cNvSpPr txBox="1"/>
          <p:nvPr>
            <p:ph type="title"/>
          </p:nvPr>
        </p:nvSpPr>
        <p:spPr>
          <a:xfrm>
            <a:off x="707324" y="2553850"/>
            <a:ext cx="22386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2" name="Google Shape;312;p26"/>
          <p:cNvSpPr txBox="1"/>
          <p:nvPr>
            <p:ph idx="1" type="subTitle"/>
          </p:nvPr>
        </p:nvSpPr>
        <p:spPr>
          <a:xfrm>
            <a:off x="707324" y="3014609"/>
            <a:ext cx="22386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13" name="Google Shape;313;p26"/>
          <p:cNvSpPr txBox="1"/>
          <p:nvPr>
            <p:ph idx="2" type="title"/>
          </p:nvPr>
        </p:nvSpPr>
        <p:spPr>
          <a:xfrm>
            <a:off x="3450775" y="2553850"/>
            <a:ext cx="22386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4" name="Google Shape;314;p26"/>
          <p:cNvSpPr txBox="1"/>
          <p:nvPr>
            <p:ph idx="3" type="subTitle"/>
          </p:nvPr>
        </p:nvSpPr>
        <p:spPr>
          <a:xfrm>
            <a:off x="3450775" y="3014609"/>
            <a:ext cx="22386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15" name="Google Shape;315;p26"/>
          <p:cNvSpPr txBox="1"/>
          <p:nvPr>
            <p:ph idx="4" type="title"/>
          </p:nvPr>
        </p:nvSpPr>
        <p:spPr>
          <a:xfrm>
            <a:off x="6198126" y="2553850"/>
            <a:ext cx="22386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6" name="Google Shape;316;p26"/>
          <p:cNvSpPr txBox="1"/>
          <p:nvPr>
            <p:ph idx="5" type="subTitle"/>
          </p:nvPr>
        </p:nvSpPr>
        <p:spPr>
          <a:xfrm>
            <a:off x="6198126" y="3014609"/>
            <a:ext cx="22386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17" name="Google Shape;317;p26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/>
          <p:nvPr/>
        </p:nvSpPr>
        <p:spPr>
          <a:xfrm rot="10800000">
            <a:off x="-17314" y="-11702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7"/>
          <p:cNvSpPr/>
          <p:nvPr/>
        </p:nvSpPr>
        <p:spPr>
          <a:xfrm rot="10800000">
            <a:off x="6661661" y="-12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/>
          <p:nvPr/>
        </p:nvSpPr>
        <p:spPr>
          <a:xfrm flipH="1">
            <a:off x="-502679" y="341255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"/>
          <p:cNvSpPr/>
          <p:nvPr/>
        </p:nvSpPr>
        <p:spPr>
          <a:xfrm>
            <a:off x="5632200" y="3964949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"/>
          <p:cNvSpPr/>
          <p:nvPr/>
        </p:nvSpPr>
        <p:spPr>
          <a:xfrm>
            <a:off x="2794400" y="45475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325" name="Google Shape;325;p27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7"/>
          <p:cNvSpPr txBox="1"/>
          <p:nvPr>
            <p:ph type="title"/>
          </p:nvPr>
        </p:nvSpPr>
        <p:spPr>
          <a:xfrm>
            <a:off x="717525" y="3412553"/>
            <a:ext cx="25164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27"/>
          <p:cNvSpPr txBox="1"/>
          <p:nvPr>
            <p:ph idx="1" type="subTitle"/>
          </p:nvPr>
        </p:nvSpPr>
        <p:spPr>
          <a:xfrm>
            <a:off x="717525" y="3732590"/>
            <a:ext cx="2516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2" type="title"/>
          </p:nvPr>
        </p:nvSpPr>
        <p:spPr>
          <a:xfrm>
            <a:off x="5910075" y="1530864"/>
            <a:ext cx="25164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2" name="Google Shape;332;p27"/>
          <p:cNvSpPr txBox="1"/>
          <p:nvPr>
            <p:ph idx="3" type="subTitle"/>
          </p:nvPr>
        </p:nvSpPr>
        <p:spPr>
          <a:xfrm>
            <a:off x="5910075" y="1852961"/>
            <a:ext cx="2516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33" name="Google Shape;333;p27"/>
          <p:cNvSpPr txBox="1"/>
          <p:nvPr>
            <p:ph idx="4" type="title"/>
          </p:nvPr>
        </p:nvSpPr>
        <p:spPr>
          <a:xfrm>
            <a:off x="717525" y="1530848"/>
            <a:ext cx="25164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4" name="Google Shape;334;p27"/>
          <p:cNvSpPr txBox="1"/>
          <p:nvPr>
            <p:ph idx="5" type="subTitle"/>
          </p:nvPr>
        </p:nvSpPr>
        <p:spPr>
          <a:xfrm>
            <a:off x="717525" y="1850844"/>
            <a:ext cx="2516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35" name="Google Shape;335;p27"/>
          <p:cNvSpPr txBox="1"/>
          <p:nvPr>
            <p:ph idx="6" type="title"/>
          </p:nvPr>
        </p:nvSpPr>
        <p:spPr>
          <a:xfrm>
            <a:off x="5910075" y="3412553"/>
            <a:ext cx="25164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6" name="Google Shape;336;p27"/>
          <p:cNvSpPr txBox="1"/>
          <p:nvPr>
            <p:ph idx="7" type="subTitle"/>
          </p:nvPr>
        </p:nvSpPr>
        <p:spPr>
          <a:xfrm>
            <a:off x="5910075" y="3732590"/>
            <a:ext cx="2516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37" name="Google Shape;337;p27"/>
          <p:cNvSpPr txBox="1"/>
          <p:nvPr>
            <p:ph idx="8"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2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"/>
          <p:cNvSpPr/>
          <p:nvPr/>
        </p:nvSpPr>
        <p:spPr>
          <a:xfrm rot="10800000">
            <a:off x="9" y="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8"/>
          <p:cNvSpPr/>
          <p:nvPr/>
        </p:nvSpPr>
        <p:spPr>
          <a:xfrm rot="10800000">
            <a:off x="6661661" y="1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8"/>
          <p:cNvSpPr/>
          <p:nvPr/>
        </p:nvSpPr>
        <p:spPr>
          <a:xfrm>
            <a:off x="5760555" y="4092576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8"/>
          <p:cNvSpPr/>
          <p:nvPr/>
        </p:nvSpPr>
        <p:spPr>
          <a:xfrm flipH="1">
            <a:off x="-290125" y="4163601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8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344" name="Google Shape;344;p28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28"/>
          <p:cNvSpPr txBox="1"/>
          <p:nvPr>
            <p:ph type="title"/>
          </p:nvPr>
        </p:nvSpPr>
        <p:spPr>
          <a:xfrm>
            <a:off x="720439" y="1949341"/>
            <a:ext cx="22080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" name="Google Shape;349;p28"/>
          <p:cNvSpPr txBox="1"/>
          <p:nvPr>
            <p:ph idx="1" type="subTitle"/>
          </p:nvPr>
        </p:nvSpPr>
        <p:spPr>
          <a:xfrm>
            <a:off x="720439" y="2307776"/>
            <a:ext cx="2208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50" name="Google Shape;350;p28"/>
          <p:cNvSpPr txBox="1"/>
          <p:nvPr>
            <p:ph idx="2" type="title"/>
          </p:nvPr>
        </p:nvSpPr>
        <p:spPr>
          <a:xfrm>
            <a:off x="3412250" y="3553763"/>
            <a:ext cx="22080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1" name="Google Shape;351;p28"/>
          <p:cNvSpPr txBox="1"/>
          <p:nvPr>
            <p:ph idx="3" type="subTitle"/>
          </p:nvPr>
        </p:nvSpPr>
        <p:spPr>
          <a:xfrm>
            <a:off x="3412250" y="3912936"/>
            <a:ext cx="2208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52" name="Google Shape;352;p28"/>
          <p:cNvSpPr txBox="1"/>
          <p:nvPr>
            <p:ph idx="4" type="title"/>
          </p:nvPr>
        </p:nvSpPr>
        <p:spPr>
          <a:xfrm>
            <a:off x="6231186" y="1949341"/>
            <a:ext cx="21966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" name="Google Shape;353;p28"/>
          <p:cNvSpPr txBox="1"/>
          <p:nvPr>
            <p:ph idx="5" type="subTitle"/>
          </p:nvPr>
        </p:nvSpPr>
        <p:spPr>
          <a:xfrm>
            <a:off x="6231186" y="2307776"/>
            <a:ext cx="2196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54" name="Google Shape;354;p28"/>
          <p:cNvSpPr txBox="1"/>
          <p:nvPr>
            <p:ph idx="6" type="title"/>
          </p:nvPr>
        </p:nvSpPr>
        <p:spPr>
          <a:xfrm>
            <a:off x="3417950" y="1949341"/>
            <a:ext cx="21966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5" name="Google Shape;355;p28"/>
          <p:cNvSpPr txBox="1"/>
          <p:nvPr>
            <p:ph idx="7" type="subTitle"/>
          </p:nvPr>
        </p:nvSpPr>
        <p:spPr>
          <a:xfrm>
            <a:off x="3417950" y="2307776"/>
            <a:ext cx="2196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56" name="Google Shape;356;p28"/>
          <p:cNvSpPr txBox="1"/>
          <p:nvPr>
            <p:ph idx="8" type="title"/>
          </p:nvPr>
        </p:nvSpPr>
        <p:spPr>
          <a:xfrm>
            <a:off x="720439" y="3553763"/>
            <a:ext cx="22080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7" name="Google Shape;357;p28"/>
          <p:cNvSpPr txBox="1"/>
          <p:nvPr>
            <p:ph idx="9" type="subTitle"/>
          </p:nvPr>
        </p:nvSpPr>
        <p:spPr>
          <a:xfrm>
            <a:off x="720439" y="3912936"/>
            <a:ext cx="2208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58" name="Google Shape;358;p28"/>
          <p:cNvSpPr txBox="1"/>
          <p:nvPr>
            <p:ph idx="13" type="title"/>
          </p:nvPr>
        </p:nvSpPr>
        <p:spPr>
          <a:xfrm>
            <a:off x="6231186" y="3553763"/>
            <a:ext cx="21966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9" name="Google Shape;359;p28"/>
          <p:cNvSpPr txBox="1"/>
          <p:nvPr>
            <p:ph idx="14" type="subTitle"/>
          </p:nvPr>
        </p:nvSpPr>
        <p:spPr>
          <a:xfrm>
            <a:off x="6231186" y="3912936"/>
            <a:ext cx="2196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60" name="Google Shape;360;p28"/>
          <p:cNvSpPr txBox="1"/>
          <p:nvPr>
            <p:ph idx="15" type="title"/>
          </p:nvPr>
        </p:nvSpPr>
        <p:spPr>
          <a:xfrm>
            <a:off x="717525" y="445025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 txBox="1"/>
          <p:nvPr>
            <p:ph hasCustomPrompt="1" type="title"/>
          </p:nvPr>
        </p:nvSpPr>
        <p:spPr>
          <a:xfrm>
            <a:off x="2368625" y="548675"/>
            <a:ext cx="44067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3" name="Google Shape;363;p29"/>
          <p:cNvSpPr txBox="1"/>
          <p:nvPr>
            <p:ph idx="1" type="subTitle"/>
          </p:nvPr>
        </p:nvSpPr>
        <p:spPr>
          <a:xfrm>
            <a:off x="2368625" y="1145641"/>
            <a:ext cx="4406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64" name="Google Shape;364;p29"/>
          <p:cNvSpPr txBox="1"/>
          <p:nvPr>
            <p:ph hasCustomPrompt="1" idx="2" type="title"/>
          </p:nvPr>
        </p:nvSpPr>
        <p:spPr>
          <a:xfrm>
            <a:off x="2368625" y="2097040"/>
            <a:ext cx="44067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5" name="Google Shape;365;p29"/>
          <p:cNvSpPr txBox="1"/>
          <p:nvPr>
            <p:ph idx="3" type="subTitle"/>
          </p:nvPr>
        </p:nvSpPr>
        <p:spPr>
          <a:xfrm>
            <a:off x="2368625" y="2694708"/>
            <a:ext cx="4406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66" name="Google Shape;366;p29"/>
          <p:cNvSpPr txBox="1"/>
          <p:nvPr>
            <p:ph hasCustomPrompt="1" idx="4" type="title"/>
          </p:nvPr>
        </p:nvSpPr>
        <p:spPr>
          <a:xfrm>
            <a:off x="2368625" y="3645406"/>
            <a:ext cx="44067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67" name="Google Shape;367;p29"/>
          <p:cNvSpPr txBox="1"/>
          <p:nvPr>
            <p:ph idx="5" type="subTitle"/>
          </p:nvPr>
        </p:nvSpPr>
        <p:spPr>
          <a:xfrm>
            <a:off x="2368625" y="4242275"/>
            <a:ext cx="4406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68" name="Google Shape;368;p29"/>
          <p:cNvSpPr/>
          <p:nvPr/>
        </p:nvSpPr>
        <p:spPr>
          <a:xfrm>
            <a:off x="5228055" y="3805201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11" y="2964363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 flipH="1" rot="10800000">
            <a:off x="6345121" y="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 flipH="1">
            <a:off x="-843700" y="-258949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152500" y="2129850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0"/>
          <p:cNvGrpSpPr/>
          <p:nvPr/>
        </p:nvGrpSpPr>
        <p:grpSpPr>
          <a:xfrm>
            <a:off x="1246725" y="-1582299"/>
            <a:ext cx="6826800" cy="3620426"/>
            <a:chOff x="1246725" y="-1582299"/>
            <a:chExt cx="6826800" cy="3620426"/>
          </a:xfrm>
        </p:grpSpPr>
        <p:grpSp>
          <p:nvGrpSpPr>
            <p:cNvPr id="375" name="Google Shape;375;p30"/>
            <p:cNvGrpSpPr/>
            <p:nvPr/>
          </p:nvGrpSpPr>
          <p:grpSpPr>
            <a:xfrm>
              <a:off x="1246725" y="-1582299"/>
              <a:ext cx="6826800" cy="3620426"/>
              <a:chOff x="1246725" y="-1582299"/>
              <a:chExt cx="6826800" cy="3620426"/>
            </a:xfrm>
          </p:grpSpPr>
          <p:sp>
            <p:nvSpPr>
              <p:cNvPr id="376" name="Google Shape;376;p30"/>
              <p:cNvSpPr/>
              <p:nvPr/>
            </p:nvSpPr>
            <p:spPr>
              <a:xfrm rot="10800000">
                <a:off x="1246725" y="317926"/>
                <a:ext cx="6826800" cy="1720200"/>
              </a:xfrm>
              <a:prstGeom prst="roundRect">
                <a:avLst>
                  <a:gd fmla="val 7713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0"/>
              <p:cNvSpPr/>
              <p:nvPr/>
            </p:nvSpPr>
            <p:spPr>
              <a:xfrm rot="10800000">
                <a:off x="5796900" y="-1582299"/>
                <a:ext cx="74400" cy="3032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 rot="10800000">
                <a:off x="3402425" y="-1582299"/>
                <a:ext cx="74400" cy="3032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9" name="Google Shape;379;p30"/>
            <p:cNvSpPr/>
            <p:nvPr/>
          </p:nvSpPr>
          <p:spPr>
            <a:xfrm rot="10800000">
              <a:off x="1358794" y="403019"/>
              <a:ext cx="6610800" cy="1554000"/>
            </a:xfrm>
            <a:prstGeom prst="roundRect">
              <a:avLst>
                <a:gd fmla="val 77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0"/>
          <p:cNvSpPr txBox="1"/>
          <p:nvPr>
            <p:ph type="ctrTitle"/>
          </p:nvPr>
        </p:nvSpPr>
        <p:spPr>
          <a:xfrm>
            <a:off x="1973400" y="534887"/>
            <a:ext cx="5197200" cy="12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1" name="Google Shape;381;p30"/>
          <p:cNvSpPr txBox="1"/>
          <p:nvPr>
            <p:ph idx="1" type="subTitle"/>
          </p:nvPr>
        </p:nvSpPr>
        <p:spPr>
          <a:xfrm>
            <a:off x="1973400" y="2713425"/>
            <a:ext cx="5197200" cy="10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2" name="Google Shape;382;p30"/>
          <p:cNvSpPr/>
          <p:nvPr/>
        </p:nvSpPr>
        <p:spPr>
          <a:xfrm>
            <a:off x="-70139" y="3314213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6345121" y="3314221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597300" y="2273775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0"/>
          <p:cNvSpPr/>
          <p:nvPr/>
        </p:nvSpPr>
        <p:spPr>
          <a:xfrm flipH="1" rot="10800000">
            <a:off x="-387464" y="-565304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0"/>
          <p:cNvSpPr/>
          <p:nvPr/>
        </p:nvSpPr>
        <p:spPr>
          <a:xfrm flipH="1" rot="10800000">
            <a:off x="6602296" y="-70557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6851725" y="1958200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0"/>
          <p:cNvSpPr txBox="1"/>
          <p:nvPr/>
        </p:nvSpPr>
        <p:spPr>
          <a:xfrm>
            <a:off x="2187300" y="3717801"/>
            <a:ext cx="4769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2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3828200" y="49247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369050" y="3776113"/>
            <a:ext cx="1760006" cy="1567221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7701850" y="3906450"/>
            <a:ext cx="1449258" cy="1289851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561880" y="193922"/>
            <a:ext cx="2620355" cy="916503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140462" y="337203"/>
            <a:ext cx="1449280" cy="507757"/>
          </a:xfrm>
          <a:custGeom>
            <a:rect b="b" l="l" r="r" t="t"/>
            <a:pathLst>
              <a:path extrusionOk="0" h="8873" w="25326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3555375" y="-40475"/>
            <a:ext cx="1675992" cy="23439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35" name="Google Shape;35;p4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4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717525" y="1102625"/>
            <a:ext cx="7708800" cy="3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/>
          <p:nvPr/>
        </p:nvSpPr>
        <p:spPr>
          <a:xfrm>
            <a:off x="6012630" y="-468024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1"/>
          <p:cNvSpPr/>
          <p:nvPr/>
        </p:nvSpPr>
        <p:spPr>
          <a:xfrm>
            <a:off x="-619551" y="3454488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1"/>
          <p:cNvSpPr/>
          <p:nvPr/>
        </p:nvSpPr>
        <p:spPr>
          <a:xfrm>
            <a:off x="6824396" y="3192234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1"/>
          <p:cNvSpPr/>
          <p:nvPr/>
        </p:nvSpPr>
        <p:spPr>
          <a:xfrm flipH="1">
            <a:off x="-2420250" y="445013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1"/>
          <p:cNvSpPr/>
          <p:nvPr/>
        </p:nvSpPr>
        <p:spPr>
          <a:xfrm>
            <a:off x="8510675" y="167258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/>
          <p:nvPr/>
        </p:nvSpPr>
        <p:spPr>
          <a:xfrm>
            <a:off x="5228055" y="3805201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>
            <a:off x="11" y="2964363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2"/>
          <p:cNvSpPr/>
          <p:nvPr/>
        </p:nvSpPr>
        <p:spPr>
          <a:xfrm flipH="1" rot="10800000">
            <a:off x="6345121" y="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2"/>
          <p:cNvSpPr/>
          <p:nvPr/>
        </p:nvSpPr>
        <p:spPr>
          <a:xfrm flipH="1">
            <a:off x="-843700" y="-258949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2"/>
          <p:cNvSpPr/>
          <p:nvPr/>
        </p:nvSpPr>
        <p:spPr>
          <a:xfrm>
            <a:off x="152500" y="2129850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-1111195" y="-26495"/>
            <a:ext cx="2478466" cy="868334"/>
          </a:xfrm>
          <a:custGeom>
            <a:rect b="b" l="l" r="r" t="t"/>
            <a:pathLst>
              <a:path extrusionOk="0" h="8873" w="25326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-291151" y="3108926"/>
            <a:ext cx="2480612" cy="2208894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7381398" y="3629600"/>
            <a:ext cx="2090160" cy="1860258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7797205" y="539918"/>
            <a:ext cx="2620355" cy="916503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47" name="Google Shape;47;p5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717537" y="2035409"/>
            <a:ext cx="30543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5372163" y="3007811"/>
            <a:ext cx="30543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717537" y="2465907"/>
            <a:ext cx="30543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5372163" y="3439315"/>
            <a:ext cx="30543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 rot="5400000">
            <a:off x="-619114" y="-425187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6869171" y="378250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 flipH="1">
            <a:off x="-752875" y="4143326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 flipH="1" rot="10800000">
            <a:off x="7543221" y="-70557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62" name="Google Shape;62;p6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6"/>
          <p:cNvSpPr txBox="1"/>
          <p:nvPr>
            <p:ph type="title"/>
          </p:nvPr>
        </p:nvSpPr>
        <p:spPr>
          <a:xfrm>
            <a:off x="717525" y="445025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/>
          <p:nvPr/>
        </p:nvSpPr>
        <p:spPr>
          <a:xfrm>
            <a:off x="5786593" y="-210849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-1" y="2933013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6345121" y="2652484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 flipH="1">
            <a:off x="-2420250" y="445013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8510675" y="167258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7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74" name="Google Shape;74;p7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7"/>
          <p:cNvSpPr txBox="1"/>
          <p:nvPr>
            <p:ph type="title"/>
          </p:nvPr>
        </p:nvSpPr>
        <p:spPr>
          <a:xfrm>
            <a:off x="539500" y="408377"/>
            <a:ext cx="80649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717525" y="1679150"/>
            <a:ext cx="7708800" cy="23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>
            <a:off x="-7104" y="2063079"/>
            <a:ext cx="3511946" cy="3127259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7455403" y="4093211"/>
            <a:ext cx="1688587" cy="150285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>
            <a:off x="-427937" y="386478"/>
            <a:ext cx="1449280" cy="507757"/>
          </a:xfrm>
          <a:custGeom>
            <a:rect b="b" l="l" r="r" t="t"/>
            <a:pathLst>
              <a:path extrusionOk="0" h="8873" w="25326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4303950" y="213825"/>
            <a:ext cx="1675992" cy="23439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6765687" y="1600675"/>
            <a:ext cx="3068026" cy="1073082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8"/>
          <p:cNvGrpSpPr/>
          <p:nvPr/>
        </p:nvGrpSpPr>
        <p:grpSpPr>
          <a:xfrm>
            <a:off x="1008300" y="789000"/>
            <a:ext cx="7127400" cy="4358281"/>
            <a:chOff x="1008300" y="789000"/>
            <a:chExt cx="7127400" cy="4358281"/>
          </a:xfrm>
        </p:grpSpPr>
        <p:grpSp>
          <p:nvGrpSpPr>
            <p:cNvPr id="87" name="Google Shape;87;p8"/>
            <p:cNvGrpSpPr/>
            <p:nvPr/>
          </p:nvGrpSpPr>
          <p:grpSpPr>
            <a:xfrm>
              <a:off x="3360825" y="2114881"/>
              <a:ext cx="2468875" cy="3032400"/>
              <a:chOff x="3371200" y="2114881"/>
              <a:chExt cx="2468875" cy="3032400"/>
            </a:xfrm>
          </p:grpSpPr>
          <p:sp>
            <p:nvSpPr>
              <p:cNvPr id="88" name="Google Shape;88;p8"/>
              <p:cNvSpPr/>
              <p:nvPr/>
            </p:nvSpPr>
            <p:spPr>
              <a:xfrm>
                <a:off x="3371200" y="2114881"/>
                <a:ext cx="74400" cy="3032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8"/>
              <p:cNvSpPr/>
              <p:nvPr/>
            </p:nvSpPr>
            <p:spPr>
              <a:xfrm>
                <a:off x="5765675" y="2114881"/>
                <a:ext cx="74400" cy="3032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" name="Google Shape;90;p8"/>
            <p:cNvGrpSpPr/>
            <p:nvPr/>
          </p:nvGrpSpPr>
          <p:grpSpPr>
            <a:xfrm>
              <a:off x="1008300" y="789000"/>
              <a:ext cx="7127400" cy="3565500"/>
              <a:chOff x="1008325" y="958550"/>
              <a:chExt cx="7127400" cy="3565500"/>
            </a:xfrm>
          </p:grpSpPr>
          <p:sp>
            <p:nvSpPr>
              <p:cNvPr id="91" name="Google Shape;91;p8"/>
              <p:cNvSpPr/>
              <p:nvPr/>
            </p:nvSpPr>
            <p:spPr>
              <a:xfrm>
                <a:off x="1008325" y="958550"/>
                <a:ext cx="7127400" cy="3565500"/>
              </a:xfrm>
              <a:prstGeom prst="roundRect">
                <a:avLst>
                  <a:gd fmla="val 7713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1121125" y="1069700"/>
                <a:ext cx="6901800" cy="3343200"/>
              </a:xfrm>
              <a:prstGeom prst="roundRect">
                <a:avLst>
                  <a:gd fmla="val 7713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136475" y="894225"/>
            <a:ext cx="6870900" cy="32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/>
          <p:nvPr/>
        </p:nvSpPr>
        <p:spPr>
          <a:xfrm>
            <a:off x="-1" y="2933026"/>
            <a:ext cx="2482327" cy="2210478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6345121" y="2666059"/>
            <a:ext cx="2798869" cy="2491016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6152905" y="-383574"/>
            <a:ext cx="3915937" cy="1369650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 flipH="1">
            <a:off x="-2246275" y="382013"/>
            <a:ext cx="3509803" cy="1227599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9"/>
          <p:cNvGrpSpPr/>
          <p:nvPr/>
        </p:nvGrpSpPr>
        <p:grpSpPr>
          <a:xfrm>
            <a:off x="2027250" y="1454410"/>
            <a:ext cx="5089500" cy="1030678"/>
            <a:chOff x="3097375" y="3240075"/>
            <a:chExt cx="5089500" cy="1370400"/>
          </a:xfrm>
        </p:grpSpPr>
        <p:sp>
          <p:nvSpPr>
            <p:cNvPr id="100" name="Google Shape;100;p9"/>
            <p:cNvSpPr/>
            <p:nvPr/>
          </p:nvSpPr>
          <p:spPr>
            <a:xfrm>
              <a:off x="3097375" y="3240075"/>
              <a:ext cx="5089500" cy="1370400"/>
            </a:xfrm>
            <a:prstGeom prst="roundRect">
              <a:avLst>
                <a:gd fmla="val 771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77925" y="3327286"/>
              <a:ext cx="4928400" cy="1195800"/>
            </a:xfrm>
            <a:prstGeom prst="roundRect">
              <a:avLst>
                <a:gd fmla="val 77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 txBox="1"/>
          <p:nvPr>
            <p:ph type="title"/>
          </p:nvPr>
        </p:nvSpPr>
        <p:spPr>
          <a:xfrm>
            <a:off x="2572500" y="1632549"/>
            <a:ext cx="3999000" cy="6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9"/>
          <p:cNvSpPr txBox="1"/>
          <p:nvPr>
            <p:ph idx="1" type="subTitle"/>
          </p:nvPr>
        </p:nvSpPr>
        <p:spPr>
          <a:xfrm>
            <a:off x="2027250" y="2508249"/>
            <a:ext cx="5089500" cy="12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>
            <a:off x="6474020" y="2752725"/>
            <a:ext cx="3142929" cy="2797175"/>
          </a:xfrm>
          <a:custGeom>
            <a:rect b="b" l="l" r="r" t="t"/>
            <a:pathLst>
              <a:path extrusionOk="0" h="22624" w="2542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3336975" y="3189325"/>
            <a:ext cx="5089500" cy="1370400"/>
            <a:chOff x="3097375" y="3240075"/>
            <a:chExt cx="5089500" cy="1370400"/>
          </a:xfrm>
        </p:grpSpPr>
        <p:sp>
          <p:nvSpPr>
            <p:cNvPr id="107" name="Google Shape;107;p10"/>
            <p:cNvSpPr/>
            <p:nvPr/>
          </p:nvSpPr>
          <p:spPr>
            <a:xfrm>
              <a:off x="3097375" y="3240075"/>
              <a:ext cx="5089500" cy="1370400"/>
            </a:xfrm>
            <a:prstGeom prst="roundRect">
              <a:avLst>
                <a:gd fmla="val 771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3177925" y="3327286"/>
              <a:ext cx="4928400" cy="1195800"/>
            </a:xfrm>
            <a:prstGeom prst="roundRect">
              <a:avLst>
                <a:gd fmla="val 77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0"/>
          <p:cNvSpPr/>
          <p:nvPr/>
        </p:nvSpPr>
        <p:spPr>
          <a:xfrm>
            <a:off x="-991727" y="3240068"/>
            <a:ext cx="2963981" cy="2639316"/>
          </a:xfrm>
          <a:custGeom>
            <a:rect b="b" l="l" r="r" t="t"/>
            <a:pathLst>
              <a:path extrusionOk="0" h="22624" w="25407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6409296" y="120826"/>
            <a:ext cx="3615293" cy="1264496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"/>
          <p:cNvSpPr/>
          <p:nvPr/>
        </p:nvSpPr>
        <p:spPr>
          <a:xfrm flipH="1">
            <a:off x="-1676795" y="-233703"/>
            <a:ext cx="2620355" cy="916503"/>
          </a:xfrm>
          <a:custGeom>
            <a:rect b="b" l="l" r="r" t="t"/>
            <a:pathLst>
              <a:path extrusionOk="0" h="6493" w="18564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 txBox="1"/>
          <p:nvPr>
            <p:ph type="title"/>
          </p:nvPr>
        </p:nvSpPr>
        <p:spPr>
          <a:xfrm flipH="1">
            <a:off x="3713600" y="3363425"/>
            <a:ext cx="4336500" cy="10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6599CC"/>
            </a:gs>
            <a:gs pos="47000">
              <a:srgbClr val="B2CAE3"/>
            </a:gs>
            <a:gs pos="100000">
              <a:schemeClr val="lt1"/>
            </a:gs>
          </a:gsLst>
          <a:lin ang="1619866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imelight"/>
              <a:buNone/>
              <a:defRPr b="1" sz="25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b="1" sz="35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b="1" sz="35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b="1" sz="35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b="1" sz="35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b="1" sz="35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b="1" sz="35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b="1" sz="35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b="1" sz="35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433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●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○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■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●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○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■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●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○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■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63.xml"/><Relationship Id="rId4" Type="http://schemas.openxmlformats.org/officeDocument/2006/relationships/slide" Target="/ppt/slides/slide64.xml"/><Relationship Id="rId5" Type="http://schemas.openxmlformats.org/officeDocument/2006/relationships/slide" Target="/ppt/slides/slide65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5" Type="http://schemas.openxmlformats.org/officeDocument/2006/relationships/hyperlink" Target="https://docs.google.com/spreadsheets/d/1Gp3w4ElD9VgTrIgeHy_Tf460IRGjZS9xlCEx5EuUYak/copy" TargetMode="External"/><Relationship Id="rId6" Type="http://schemas.openxmlformats.org/officeDocument/2006/relationships/image" Target="../media/image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hyperlink" Target="https://www.united.com/pt/br/traveler/choose-travelers?cartId=cfde25d7-f264-4f4f-afb5-e6a175af0f58&amp;typ=ext&amp;meta_rti=variation_1&amp;dfv=24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freepik.com/free-photo/side-view-woman-facing-camera-airport_520952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medium-shot-man-holding-small-plane_1780628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travel-landing-page_453642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close-up-hands-holding-small-plane-top-view_17806331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side-view-woman-sitting-airport_5209531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boarding-bridge-connected-airplane_5209515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vector/flat-vintage-travel-poster-with-airplane_5084430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travel-landing-page_4620234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flat-vintage-travel-poster-with-beach_5084432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plane-flying-around-world-background_87415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travel-computer-with-airplane-accessories_1042527.htm/?utm_source=slidesgo_template&amp;utm_medium=referral-link&amp;utm_campaign=sg_resources&amp;utm_content=freepik" TargetMode="External"/><Relationship Id="rId14" Type="http://schemas.openxmlformats.org/officeDocument/2006/relationships/hyperlink" Target="https://www.flaticon.com/packs/aviation-19/?utm_source=slidesgo_template&amp;utm_medium=referral-link&amp;utm_campaign=sg_resources&amp;utm_content=flaticon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Relationship Id="rId4" Type="http://schemas.openxmlformats.org/officeDocument/2006/relationships/hyperlink" Target="https://visa.vfsglobal.com/bra/en/gbr/apply-visa" TargetMode="External"/><Relationship Id="rId5" Type="http://schemas.openxmlformats.org/officeDocument/2006/relationships/slide" Target="/ppt/slides/slide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slide" Target="/ppt/slides/slide3.xml"/><Relationship Id="rId4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www.gov.br/pt-br/servicos/obter-o-certificado-internacional-de-vacinacao-e-profilaxia" TargetMode="External"/><Relationship Id="rId4" Type="http://schemas.openxmlformats.org/officeDocument/2006/relationships/slide" Target="/ppt/slides/slide3.xml"/><Relationship Id="rId5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599CC"/>
            </a:gs>
            <a:gs pos="47000">
              <a:srgbClr val="B2CAE3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3"/>
          <p:cNvGrpSpPr/>
          <p:nvPr/>
        </p:nvGrpSpPr>
        <p:grpSpPr>
          <a:xfrm>
            <a:off x="612038" y="296476"/>
            <a:ext cx="3499471" cy="3696144"/>
            <a:chOff x="612038" y="296476"/>
            <a:chExt cx="3499471" cy="3696144"/>
          </a:xfrm>
        </p:grpSpPr>
        <p:sp>
          <p:nvSpPr>
            <p:cNvPr id="406" name="Google Shape;406;p33"/>
            <p:cNvSpPr/>
            <p:nvPr/>
          </p:nvSpPr>
          <p:spPr>
            <a:xfrm>
              <a:off x="612038" y="1324085"/>
              <a:ext cx="3498620" cy="2668535"/>
            </a:xfrm>
            <a:custGeom>
              <a:rect b="b" l="l" r="r" t="t"/>
              <a:pathLst>
                <a:path extrusionOk="0" h="43768" w="57385">
                  <a:moveTo>
                    <a:pt x="0" y="7864"/>
                  </a:moveTo>
                  <a:lnTo>
                    <a:pt x="28632" y="0"/>
                  </a:lnTo>
                  <a:lnTo>
                    <a:pt x="57385" y="7864"/>
                  </a:lnTo>
                  <a:lnTo>
                    <a:pt x="28686" y="4376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EFAF9">
                    <a:alpha val="10196"/>
                  </a:srgbClr>
                </a:gs>
                <a:gs pos="100000">
                  <a:srgbClr val="FEFAF9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" name="Google Shape;407;p33"/>
            <p:cNvGrpSpPr/>
            <p:nvPr/>
          </p:nvGrpSpPr>
          <p:grpSpPr>
            <a:xfrm>
              <a:off x="614474" y="296476"/>
              <a:ext cx="3497035" cy="1533517"/>
              <a:chOff x="835325" y="1238450"/>
              <a:chExt cx="1433975" cy="628800"/>
            </a:xfrm>
          </p:grpSpPr>
          <p:sp>
            <p:nvSpPr>
              <p:cNvPr id="408" name="Google Shape;408;p33"/>
              <p:cNvSpPr/>
              <p:nvPr/>
            </p:nvSpPr>
            <p:spPr>
              <a:xfrm>
                <a:off x="840375" y="1522075"/>
                <a:ext cx="648600" cy="316925"/>
              </a:xfrm>
              <a:custGeom>
                <a:rect b="b" l="l" r="r" t="t"/>
                <a:pathLst>
                  <a:path extrusionOk="0" h="12677" w="25944">
                    <a:moveTo>
                      <a:pt x="25890" y="1"/>
                    </a:moveTo>
                    <a:cubicBezTo>
                      <a:pt x="11144" y="6158"/>
                      <a:pt x="1909" y="9760"/>
                      <a:pt x="538" y="11158"/>
                    </a:cubicBezTo>
                    <a:lnTo>
                      <a:pt x="0" y="12677"/>
                    </a:lnTo>
                    <a:lnTo>
                      <a:pt x="25944" y="3308"/>
                    </a:lnTo>
                    <a:lnTo>
                      <a:pt x="258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835325" y="1522425"/>
                <a:ext cx="1433975" cy="344825"/>
              </a:xfrm>
              <a:custGeom>
                <a:rect b="b" l="l" r="r" t="t"/>
                <a:pathLst>
                  <a:path extrusionOk="0" h="13793" w="57359">
                    <a:moveTo>
                      <a:pt x="30595" y="8025"/>
                    </a:moveTo>
                    <a:cubicBezTo>
                      <a:pt x="30595" y="8025"/>
                      <a:pt x="30514" y="9195"/>
                      <a:pt x="30272" y="10445"/>
                    </a:cubicBezTo>
                    <a:lnTo>
                      <a:pt x="33485" y="11789"/>
                    </a:lnTo>
                    <a:lnTo>
                      <a:pt x="34211" y="12959"/>
                    </a:lnTo>
                    <a:lnTo>
                      <a:pt x="29923" y="12018"/>
                    </a:lnTo>
                    <a:cubicBezTo>
                      <a:pt x="29614" y="12999"/>
                      <a:pt x="29210" y="13792"/>
                      <a:pt x="28659" y="13792"/>
                    </a:cubicBezTo>
                    <a:cubicBezTo>
                      <a:pt x="28108" y="13792"/>
                      <a:pt x="27705" y="12999"/>
                      <a:pt x="27396" y="12018"/>
                    </a:cubicBezTo>
                    <a:lnTo>
                      <a:pt x="23121" y="12959"/>
                    </a:lnTo>
                    <a:lnTo>
                      <a:pt x="23833" y="11789"/>
                    </a:lnTo>
                    <a:lnTo>
                      <a:pt x="27046" y="10445"/>
                    </a:lnTo>
                    <a:cubicBezTo>
                      <a:pt x="26818" y="9168"/>
                      <a:pt x="26724" y="8025"/>
                      <a:pt x="26724" y="8025"/>
                    </a:cubicBezTo>
                    <a:lnTo>
                      <a:pt x="25836" y="8025"/>
                    </a:lnTo>
                    <a:lnTo>
                      <a:pt x="25406" y="9007"/>
                    </a:lnTo>
                    <a:lnTo>
                      <a:pt x="24331" y="9007"/>
                    </a:lnTo>
                    <a:lnTo>
                      <a:pt x="23807" y="8482"/>
                    </a:lnTo>
                    <a:lnTo>
                      <a:pt x="19465" y="8657"/>
                    </a:lnTo>
                    <a:lnTo>
                      <a:pt x="1" y="13375"/>
                    </a:lnTo>
                    <a:lnTo>
                      <a:pt x="229" y="12690"/>
                    </a:lnTo>
                    <a:lnTo>
                      <a:pt x="26172" y="3307"/>
                    </a:lnTo>
                    <a:lnTo>
                      <a:pt x="26119" y="0"/>
                    </a:lnTo>
                    <a:cubicBezTo>
                      <a:pt x="26119" y="0"/>
                      <a:pt x="26455" y="1896"/>
                      <a:pt x="28686" y="1896"/>
                    </a:cubicBezTo>
                    <a:cubicBezTo>
                      <a:pt x="30904" y="1896"/>
                      <a:pt x="31240" y="0"/>
                      <a:pt x="31240" y="0"/>
                    </a:cubicBezTo>
                    <a:lnTo>
                      <a:pt x="31186" y="3307"/>
                    </a:lnTo>
                    <a:lnTo>
                      <a:pt x="57130" y="12690"/>
                    </a:lnTo>
                    <a:lnTo>
                      <a:pt x="57358" y="13375"/>
                    </a:lnTo>
                    <a:lnTo>
                      <a:pt x="37894" y="8657"/>
                    </a:lnTo>
                    <a:lnTo>
                      <a:pt x="33552" y="8482"/>
                    </a:lnTo>
                    <a:lnTo>
                      <a:pt x="33028" y="9007"/>
                    </a:lnTo>
                    <a:lnTo>
                      <a:pt x="31953" y="9007"/>
                    </a:lnTo>
                    <a:lnTo>
                      <a:pt x="31522" y="802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1304800" y="1557700"/>
                <a:ext cx="76975" cy="205025"/>
              </a:xfrm>
              <a:custGeom>
                <a:rect b="b" l="l" r="r" t="t"/>
                <a:pathLst>
                  <a:path extrusionOk="0" h="8201" w="3079">
                    <a:moveTo>
                      <a:pt x="1533" y="8201"/>
                    </a:moveTo>
                    <a:lnTo>
                      <a:pt x="1533" y="8201"/>
                    </a:lnTo>
                    <a:cubicBezTo>
                      <a:pt x="686" y="8201"/>
                      <a:pt x="0" y="7515"/>
                      <a:pt x="0" y="6668"/>
                    </a:cubicBezTo>
                    <a:lnTo>
                      <a:pt x="0" y="1533"/>
                    </a:lnTo>
                    <a:cubicBezTo>
                      <a:pt x="0" y="686"/>
                      <a:pt x="686" y="1"/>
                      <a:pt x="1533" y="1"/>
                    </a:cubicBezTo>
                    <a:lnTo>
                      <a:pt x="1533" y="1"/>
                    </a:lnTo>
                    <a:cubicBezTo>
                      <a:pt x="2366" y="1"/>
                      <a:pt x="3065" y="686"/>
                      <a:pt x="3065" y="1533"/>
                    </a:cubicBezTo>
                    <a:lnTo>
                      <a:pt x="3065" y="6668"/>
                    </a:lnTo>
                    <a:cubicBezTo>
                      <a:pt x="3078" y="7488"/>
                      <a:pt x="2366" y="8201"/>
                      <a:pt x="1533" y="8201"/>
                    </a:cubicBezTo>
                    <a:close/>
                  </a:path>
                </a:pathLst>
              </a:custGeom>
              <a:solidFill>
                <a:srgbClr val="4A6C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1478875" y="1238450"/>
                <a:ext cx="146200" cy="331375"/>
              </a:xfrm>
              <a:custGeom>
                <a:rect b="b" l="l" r="r" t="t"/>
                <a:pathLst>
                  <a:path extrusionOk="0" h="13255" w="5848">
                    <a:moveTo>
                      <a:pt x="2914" y="1"/>
                    </a:moveTo>
                    <a:cubicBezTo>
                      <a:pt x="2601" y="1"/>
                      <a:pt x="2292" y="135"/>
                      <a:pt x="2084" y="404"/>
                    </a:cubicBezTo>
                    <a:cubicBezTo>
                      <a:pt x="1210" y="1533"/>
                      <a:pt x="0" y="4356"/>
                      <a:pt x="363" y="11359"/>
                    </a:cubicBezTo>
                    <a:cubicBezTo>
                      <a:pt x="363" y="11359"/>
                      <a:pt x="699" y="13255"/>
                      <a:pt x="2917" y="13255"/>
                    </a:cubicBezTo>
                    <a:cubicBezTo>
                      <a:pt x="5135" y="13255"/>
                      <a:pt x="5471" y="11359"/>
                      <a:pt x="5471" y="11359"/>
                    </a:cubicBezTo>
                    <a:cubicBezTo>
                      <a:pt x="5848" y="4356"/>
                      <a:pt x="4638" y="1533"/>
                      <a:pt x="3764" y="404"/>
                    </a:cubicBezTo>
                    <a:cubicBezTo>
                      <a:pt x="3542" y="135"/>
                      <a:pt x="3226" y="1"/>
                      <a:pt x="29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1314550" y="1567450"/>
                <a:ext cx="57150" cy="50425"/>
              </a:xfrm>
              <a:custGeom>
                <a:rect b="b" l="l" r="r" t="t"/>
                <a:pathLst>
                  <a:path extrusionOk="0" h="2017" w="2286">
                    <a:moveTo>
                      <a:pt x="1143" y="1"/>
                    </a:moveTo>
                    <a:cubicBezTo>
                      <a:pt x="1761" y="1"/>
                      <a:pt x="2285" y="444"/>
                      <a:pt x="2285" y="1009"/>
                    </a:cubicBezTo>
                    <a:cubicBezTo>
                      <a:pt x="2285" y="1560"/>
                      <a:pt x="1774" y="2017"/>
                      <a:pt x="1143" y="2017"/>
                    </a:cubicBezTo>
                    <a:cubicBezTo>
                      <a:pt x="524" y="2017"/>
                      <a:pt x="0" y="1560"/>
                      <a:pt x="0" y="1009"/>
                    </a:cubicBezTo>
                    <a:cubicBezTo>
                      <a:pt x="0" y="444"/>
                      <a:pt x="524" y="1"/>
                      <a:pt x="1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1329325" y="1580225"/>
                <a:ext cx="27575" cy="24550"/>
              </a:xfrm>
              <a:custGeom>
                <a:rect b="b" l="l" r="r" t="t"/>
                <a:pathLst>
                  <a:path extrusionOk="0" h="982" w="1103">
                    <a:moveTo>
                      <a:pt x="552" y="0"/>
                    </a:moveTo>
                    <a:cubicBezTo>
                      <a:pt x="256" y="0"/>
                      <a:pt x="0" y="229"/>
                      <a:pt x="0" y="498"/>
                    </a:cubicBezTo>
                    <a:cubicBezTo>
                      <a:pt x="0" y="767"/>
                      <a:pt x="256" y="982"/>
                      <a:pt x="552" y="982"/>
                    </a:cubicBezTo>
                    <a:cubicBezTo>
                      <a:pt x="847" y="982"/>
                      <a:pt x="1103" y="767"/>
                      <a:pt x="1103" y="498"/>
                    </a:cubicBezTo>
                    <a:cubicBezTo>
                      <a:pt x="1103" y="229"/>
                      <a:pt x="847" y="0"/>
                      <a:pt x="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1613950" y="1522075"/>
                <a:ext cx="648625" cy="316925"/>
              </a:xfrm>
              <a:custGeom>
                <a:rect b="b" l="l" r="r" t="t"/>
                <a:pathLst>
                  <a:path extrusionOk="0" h="12677" w="25945">
                    <a:moveTo>
                      <a:pt x="55" y="1"/>
                    </a:moveTo>
                    <a:lnTo>
                      <a:pt x="1" y="3308"/>
                    </a:lnTo>
                    <a:lnTo>
                      <a:pt x="25944" y="12677"/>
                    </a:lnTo>
                    <a:lnTo>
                      <a:pt x="25407" y="11158"/>
                    </a:lnTo>
                    <a:cubicBezTo>
                      <a:pt x="24036" y="9760"/>
                      <a:pt x="14814" y="6158"/>
                      <a:pt x="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1721500" y="1557700"/>
                <a:ext cx="76650" cy="205025"/>
              </a:xfrm>
              <a:custGeom>
                <a:rect b="b" l="l" r="r" t="t"/>
                <a:pathLst>
                  <a:path extrusionOk="0" h="8201" w="3066">
                    <a:moveTo>
                      <a:pt x="1533" y="8201"/>
                    </a:moveTo>
                    <a:lnTo>
                      <a:pt x="1533" y="8201"/>
                    </a:lnTo>
                    <a:cubicBezTo>
                      <a:pt x="2380" y="8201"/>
                      <a:pt x="3065" y="7515"/>
                      <a:pt x="3065" y="6668"/>
                    </a:cubicBezTo>
                    <a:lnTo>
                      <a:pt x="3065" y="1533"/>
                    </a:lnTo>
                    <a:cubicBezTo>
                      <a:pt x="3065" y="686"/>
                      <a:pt x="2380" y="1"/>
                      <a:pt x="1533" y="1"/>
                    </a:cubicBezTo>
                    <a:lnTo>
                      <a:pt x="1533" y="1"/>
                    </a:lnTo>
                    <a:cubicBezTo>
                      <a:pt x="699" y="1"/>
                      <a:pt x="0" y="686"/>
                      <a:pt x="0" y="1533"/>
                    </a:cubicBezTo>
                    <a:lnTo>
                      <a:pt x="0" y="6668"/>
                    </a:lnTo>
                    <a:cubicBezTo>
                      <a:pt x="0" y="7488"/>
                      <a:pt x="699" y="8201"/>
                      <a:pt x="1533" y="8201"/>
                    </a:cubicBezTo>
                    <a:close/>
                  </a:path>
                </a:pathLst>
              </a:custGeom>
              <a:solidFill>
                <a:srgbClr val="4A6C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1731250" y="1567450"/>
                <a:ext cx="57150" cy="50425"/>
              </a:xfrm>
              <a:custGeom>
                <a:rect b="b" l="l" r="r" t="t"/>
                <a:pathLst>
                  <a:path extrusionOk="0" h="2017" w="2286">
                    <a:moveTo>
                      <a:pt x="2285" y="1009"/>
                    </a:moveTo>
                    <a:cubicBezTo>
                      <a:pt x="2285" y="1560"/>
                      <a:pt x="1788" y="2017"/>
                      <a:pt x="1143" y="2017"/>
                    </a:cubicBezTo>
                    <a:cubicBezTo>
                      <a:pt x="511" y="2017"/>
                      <a:pt x="0" y="1560"/>
                      <a:pt x="0" y="1009"/>
                    </a:cubicBezTo>
                    <a:cubicBezTo>
                      <a:pt x="0" y="444"/>
                      <a:pt x="511" y="1"/>
                      <a:pt x="1143" y="1"/>
                    </a:cubicBezTo>
                    <a:cubicBezTo>
                      <a:pt x="1788" y="1"/>
                      <a:pt x="2285" y="444"/>
                      <a:pt x="2285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1746025" y="1580225"/>
                <a:ext cx="27575" cy="24550"/>
              </a:xfrm>
              <a:custGeom>
                <a:rect b="b" l="l" r="r" t="t"/>
                <a:pathLst>
                  <a:path extrusionOk="0" h="982" w="1103">
                    <a:moveTo>
                      <a:pt x="552" y="0"/>
                    </a:moveTo>
                    <a:cubicBezTo>
                      <a:pt x="256" y="0"/>
                      <a:pt x="1" y="229"/>
                      <a:pt x="1" y="498"/>
                    </a:cubicBezTo>
                    <a:cubicBezTo>
                      <a:pt x="1" y="767"/>
                      <a:pt x="256" y="982"/>
                      <a:pt x="552" y="982"/>
                    </a:cubicBezTo>
                    <a:cubicBezTo>
                      <a:pt x="861" y="982"/>
                      <a:pt x="1103" y="767"/>
                      <a:pt x="1103" y="498"/>
                    </a:cubicBezTo>
                    <a:cubicBezTo>
                      <a:pt x="1103" y="229"/>
                      <a:pt x="861" y="0"/>
                      <a:pt x="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1522550" y="1252225"/>
                <a:ext cx="57825" cy="45075"/>
              </a:xfrm>
              <a:custGeom>
                <a:rect b="b" l="l" r="r" t="t"/>
                <a:pathLst>
                  <a:path extrusionOk="0" h="1803" w="2313">
                    <a:moveTo>
                      <a:pt x="1163" y="1"/>
                    </a:moveTo>
                    <a:cubicBezTo>
                      <a:pt x="871" y="1"/>
                      <a:pt x="579" y="135"/>
                      <a:pt x="391" y="404"/>
                    </a:cubicBezTo>
                    <a:cubicBezTo>
                      <a:pt x="162" y="686"/>
                      <a:pt x="1" y="1144"/>
                      <a:pt x="1" y="1802"/>
                    </a:cubicBezTo>
                    <a:cubicBezTo>
                      <a:pt x="1" y="1802"/>
                      <a:pt x="337" y="552"/>
                      <a:pt x="1157" y="552"/>
                    </a:cubicBezTo>
                    <a:cubicBezTo>
                      <a:pt x="1977" y="552"/>
                      <a:pt x="2313" y="1802"/>
                      <a:pt x="2313" y="1802"/>
                    </a:cubicBezTo>
                    <a:cubicBezTo>
                      <a:pt x="2313" y="1130"/>
                      <a:pt x="2151" y="686"/>
                      <a:pt x="1936" y="404"/>
                    </a:cubicBezTo>
                    <a:cubicBezTo>
                      <a:pt x="1748" y="135"/>
                      <a:pt x="1456" y="1"/>
                      <a:pt x="11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9" name="Google Shape;419;p33"/>
          <p:cNvSpPr/>
          <p:nvPr/>
        </p:nvSpPr>
        <p:spPr>
          <a:xfrm>
            <a:off x="5368450" y="2632550"/>
            <a:ext cx="74400" cy="2037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3"/>
          <p:cNvSpPr/>
          <p:nvPr/>
        </p:nvSpPr>
        <p:spPr>
          <a:xfrm>
            <a:off x="7762925" y="2632550"/>
            <a:ext cx="74400" cy="2037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3"/>
          <p:cNvSpPr/>
          <p:nvPr/>
        </p:nvSpPr>
        <p:spPr>
          <a:xfrm>
            <a:off x="4448400" y="1551446"/>
            <a:ext cx="4241700" cy="2037900"/>
          </a:xfrm>
          <a:prstGeom prst="roundRect">
            <a:avLst>
              <a:gd fmla="val 771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3"/>
          <p:cNvSpPr/>
          <p:nvPr/>
        </p:nvSpPr>
        <p:spPr>
          <a:xfrm>
            <a:off x="4512975" y="1608150"/>
            <a:ext cx="4107300" cy="1927200"/>
          </a:xfrm>
          <a:prstGeom prst="roundRect">
            <a:avLst>
              <a:gd fmla="val 771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3"/>
          <p:cNvGrpSpPr/>
          <p:nvPr/>
        </p:nvGrpSpPr>
        <p:grpSpPr>
          <a:xfrm>
            <a:off x="1637158" y="2558345"/>
            <a:ext cx="1449237" cy="2153793"/>
            <a:chOff x="1285725" y="3740925"/>
            <a:chExt cx="910725" cy="1353650"/>
          </a:xfrm>
        </p:grpSpPr>
        <p:sp>
          <p:nvSpPr>
            <p:cNvPr id="424" name="Google Shape;424;p33"/>
            <p:cNvSpPr/>
            <p:nvPr/>
          </p:nvSpPr>
          <p:spPr>
            <a:xfrm>
              <a:off x="1360000" y="3752000"/>
              <a:ext cx="359600" cy="411375"/>
            </a:xfrm>
            <a:custGeom>
              <a:rect b="b" l="l" r="r" t="t"/>
              <a:pathLst>
                <a:path extrusionOk="0" h="16455" w="14384">
                  <a:moveTo>
                    <a:pt x="10203" y="1305"/>
                  </a:moveTo>
                  <a:cubicBezTo>
                    <a:pt x="10203" y="1305"/>
                    <a:pt x="7528" y="1"/>
                    <a:pt x="6399" y="2918"/>
                  </a:cubicBezTo>
                  <a:cubicBezTo>
                    <a:pt x="5283" y="5862"/>
                    <a:pt x="807" y="5942"/>
                    <a:pt x="484" y="9962"/>
                  </a:cubicBezTo>
                  <a:cubicBezTo>
                    <a:pt x="0" y="16226"/>
                    <a:pt x="11896" y="16454"/>
                    <a:pt x="13147" y="12260"/>
                  </a:cubicBezTo>
                  <a:cubicBezTo>
                    <a:pt x="14383" y="8080"/>
                    <a:pt x="12044" y="8496"/>
                    <a:pt x="12811" y="4907"/>
                  </a:cubicBezTo>
                  <a:cubicBezTo>
                    <a:pt x="13254" y="2689"/>
                    <a:pt x="12448" y="1076"/>
                    <a:pt x="10203" y="1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747800" y="3740925"/>
              <a:ext cx="188550" cy="177450"/>
            </a:xfrm>
            <a:custGeom>
              <a:rect b="b" l="l" r="r" t="t"/>
              <a:pathLst>
                <a:path extrusionOk="0" h="7098" w="7542">
                  <a:moveTo>
                    <a:pt x="5498" y="1519"/>
                  </a:moveTo>
                  <a:cubicBezTo>
                    <a:pt x="5498" y="1519"/>
                    <a:pt x="2635" y="0"/>
                    <a:pt x="1412" y="1923"/>
                  </a:cubicBezTo>
                  <a:cubicBezTo>
                    <a:pt x="0" y="4140"/>
                    <a:pt x="1694" y="5848"/>
                    <a:pt x="4168" y="5848"/>
                  </a:cubicBezTo>
                  <a:cubicBezTo>
                    <a:pt x="6641" y="5848"/>
                    <a:pt x="6009" y="7098"/>
                    <a:pt x="6009" y="7098"/>
                  </a:cubicBezTo>
                  <a:cubicBezTo>
                    <a:pt x="6009" y="7098"/>
                    <a:pt x="7541" y="6668"/>
                    <a:pt x="7541" y="4719"/>
                  </a:cubicBezTo>
                  <a:cubicBezTo>
                    <a:pt x="7541" y="2756"/>
                    <a:pt x="6869" y="1519"/>
                    <a:pt x="5498" y="1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785425" y="3808675"/>
              <a:ext cx="156300" cy="241775"/>
            </a:xfrm>
            <a:custGeom>
              <a:rect b="b" l="l" r="r" t="t"/>
              <a:pathLst>
                <a:path extrusionOk="0" h="9671" w="6252">
                  <a:moveTo>
                    <a:pt x="1494" y="0"/>
                  </a:moveTo>
                  <a:cubicBezTo>
                    <a:pt x="574" y="0"/>
                    <a:pt x="176" y="467"/>
                    <a:pt x="176" y="1027"/>
                  </a:cubicBezTo>
                  <a:cubicBezTo>
                    <a:pt x="176" y="1027"/>
                    <a:pt x="1" y="1901"/>
                    <a:pt x="176" y="3527"/>
                  </a:cubicBezTo>
                  <a:cubicBezTo>
                    <a:pt x="337" y="5154"/>
                    <a:pt x="1829" y="5329"/>
                    <a:pt x="1829" y="5329"/>
                  </a:cubicBezTo>
                  <a:cubicBezTo>
                    <a:pt x="1829" y="5329"/>
                    <a:pt x="2152" y="6202"/>
                    <a:pt x="1197" y="6565"/>
                  </a:cubicBezTo>
                  <a:cubicBezTo>
                    <a:pt x="1023" y="6633"/>
                    <a:pt x="821" y="6686"/>
                    <a:pt x="619" y="6754"/>
                  </a:cubicBezTo>
                  <a:lnTo>
                    <a:pt x="3617" y="9671"/>
                  </a:lnTo>
                  <a:lnTo>
                    <a:pt x="6252" y="6364"/>
                  </a:lnTo>
                  <a:cubicBezTo>
                    <a:pt x="6010" y="6350"/>
                    <a:pt x="5781" y="6323"/>
                    <a:pt x="5633" y="6229"/>
                  </a:cubicBezTo>
                  <a:cubicBezTo>
                    <a:pt x="4706" y="5813"/>
                    <a:pt x="4612" y="4186"/>
                    <a:pt x="4961" y="3205"/>
                  </a:cubicBezTo>
                  <a:cubicBezTo>
                    <a:pt x="5311" y="2250"/>
                    <a:pt x="5109" y="1592"/>
                    <a:pt x="4518" y="1592"/>
                  </a:cubicBezTo>
                  <a:cubicBezTo>
                    <a:pt x="3940" y="1592"/>
                    <a:pt x="3832" y="2197"/>
                    <a:pt x="3832" y="2197"/>
                  </a:cubicBezTo>
                  <a:cubicBezTo>
                    <a:pt x="3832" y="2197"/>
                    <a:pt x="3267" y="1363"/>
                    <a:pt x="3550" y="503"/>
                  </a:cubicBezTo>
                  <a:cubicBezTo>
                    <a:pt x="2687" y="146"/>
                    <a:pt x="2009" y="0"/>
                    <a:pt x="1494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1632525" y="3965750"/>
              <a:ext cx="563925" cy="376725"/>
            </a:xfrm>
            <a:custGeom>
              <a:rect b="b" l="l" r="r" t="t"/>
              <a:pathLst>
                <a:path extrusionOk="0" h="15069" w="22557">
                  <a:moveTo>
                    <a:pt x="17301" y="2258"/>
                  </a:moveTo>
                  <a:cubicBezTo>
                    <a:pt x="15647" y="0"/>
                    <a:pt x="13564" y="175"/>
                    <a:pt x="12368" y="67"/>
                  </a:cubicBezTo>
                  <a:lnTo>
                    <a:pt x="9733" y="3401"/>
                  </a:lnTo>
                  <a:lnTo>
                    <a:pt x="6749" y="471"/>
                  </a:lnTo>
                  <a:cubicBezTo>
                    <a:pt x="5808" y="726"/>
                    <a:pt x="4544" y="1022"/>
                    <a:pt x="3052" y="3172"/>
                  </a:cubicBezTo>
                  <a:cubicBezTo>
                    <a:pt x="1896" y="5122"/>
                    <a:pt x="1" y="9490"/>
                    <a:pt x="1" y="9490"/>
                  </a:cubicBezTo>
                  <a:lnTo>
                    <a:pt x="2730" y="10687"/>
                  </a:lnTo>
                  <a:lnTo>
                    <a:pt x="4773" y="7030"/>
                  </a:lnTo>
                  <a:lnTo>
                    <a:pt x="5687" y="15069"/>
                  </a:lnTo>
                  <a:lnTo>
                    <a:pt x="16104" y="15069"/>
                  </a:lnTo>
                  <a:lnTo>
                    <a:pt x="15715" y="6788"/>
                  </a:lnTo>
                  <a:cubicBezTo>
                    <a:pt x="15715" y="6788"/>
                    <a:pt x="18887" y="13308"/>
                    <a:pt x="20715" y="12434"/>
                  </a:cubicBezTo>
                  <a:cubicBezTo>
                    <a:pt x="22557" y="11601"/>
                    <a:pt x="19277" y="4987"/>
                    <a:pt x="17301" y="22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1744775" y="4343475"/>
              <a:ext cx="304500" cy="751100"/>
            </a:xfrm>
            <a:custGeom>
              <a:rect b="b" l="l" r="r" t="t"/>
              <a:pathLst>
                <a:path extrusionOk="0" h="30044" w="12180">
                  <a:moveTo>
                    <a:pt x="1183" y="0"/>
                  </a:moveTo>
                  <a:cubicBezTo>
                    <a:pt x="1183" y="0"/>
                    <a:pt x="0" y="14746"/>
                    <a:pt x="915" y="20123"/>
                  </a:cubicBezTo>
                  <a:cubicBezTo>
                    <a:pt x="1815" y="25500"/>
                    <a:pt x="2796" y="30043"/>
                    <a:pt x="2796" y="30043"/>
                  </a:cubicBezTo>
                  <a:lnTo>
                    <a:pt x="5807" y="30043"/>
                  </a:lnTo>
                  <a:cubicBezTo>
                    <a:pt x="5807" y="30043"/>
                    <a:pt x="3939" y="13456"/>
                    <a:pt x="6103" y="4705"/>
                  </a:cubicBezTo>
                  <a:cubicBezTo>
                    <a:pt x="8456" y="26979"/>
                    <a:pt x="9356" y="30043"/>
                    <a:pt x="9356" y="30043"/>
                  </a:cubicBezTo>
                  <a:lnTo>
                    <a:pt x="12179" y="30043"/>
                  </a:lnTo>
                  <a:lnTo>
                    <a:pt x="11574" y="0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303200" y="3838625"/>
              <a:ext cx="418750" cy="503850"/>
            </a:xfrm>
            <a:custGeom>
              <a:rect b="b" l="l" r="r" t="t"/>
              <a:pathLst>
                <a:path extrusionOk="0" h="20154" w="16750">
                  <a:moveTo>
                    <a:pt x="12039" y="0"/>
                  </a:moveTo>
                  <a:cubicBezTo>
                    <a:pt x="11576" y="0"/>
                    <a:pt x="11129" y="229"/>
                    <a:pt x="10875" y="649"/>
                  </a:cubicBezTo>
                  <a:cubicBezTo>
                    <a:pt x="10700" y="905"/>
                    <a:pt x="10485" y="1120"/>
                    <a:pt x="10203" y="1200"/>
                  </a:cubicBezTo>
                  <a:cubicBezTo>
                    <a:pt x="10059" y="1103"/>
                    <a:pt x="9927" y="1061"/>
                    <a:pt x="9812" y="1061"/>
                  </a:cubicBezTo>
                  <a:cubicBezTo>
                    <a:pt x="9232" y="1061"/>
                    <a:pt x="9068" y="2130"/>
                    <a:pt x="9719" y="2477"/>
                  </a:cubicBezTo>
                  <a:lnTo>
                    <a:pt x="9719" y="2666"/>
                  </a:lnTo>
                  <a:cubicBezTo>
                    <a:pt x="9759" y="4561"/>
                    <a:pt x="8536" y="6255"/>
                    <a:pt x="6708" y="6765"/>
                  </a:cubicBezTo>
                  <a:cubicBezTo>
                    <a:pt x="5525" y="7088"/>
                    <a:pt x="4436" y="8056"/>
                    <a:pt x="4114" y="9440"/>
                  </a:cubicBezTo>
                  <a:cubicBezTo>
                    <a:pt x="820" y="15395"/>
                    <a:pt x="0" y="15718"/>
                    <a:pt x="1197" y="16699"/>
                  </a:cubicBezTo>
                  <a:cubicBezTo>
                    <a:pt x="1370" y="16842"/>
                    <a:pt x="1555" y="16908"/>
                    <a:pt x="1748" y="16908"/>
                  </a:cubicBezTo>
                  <a:cubicBezTo>
                    <a:pt x="3659" y="16908"/>
                    <a:pt x="6385" y="10556"/>
                    <a:pt x="6385" y="10556"/>
                  </a:cubicBezTo>
                  <a:lnTo>
                    <a:pt x="6385" y="10556"/>
                  </a:lnTo>
                  <a:lnTo>
                    <a:pt x="5512" y="20154"/>
                  </a:lnTo>
                  <a:lnTo>
                    <a:pt x="13160" y="20154"/>
                  </a:lnTo>
                  <a:lnTo>
                    <a:pt x="14249" y="15046"/>
                  </a:lnTo>
                  <a:cubicBezTo>
                    <a:pt x="14249" y="15046"/>
                    <a:pt x="16118" y="13661"/>
                    <a:pt x="16749" y="12048"/>
                  </a:cubicBezTo>
                  <a:cubicBezTo>
                    <a:pt x="16749" y="8441"/>
                    <a:pt x="15171" y="6287"/>
                    <a:pt x="13538" y="6287"/>
                  </a:cubicBezTo>
                  <a:cubicBezTo>
                    <a:pt x="13479" y="6287"/>
                    <a:pt x="13421" y="6289"/>
                    <a:pt x="13362" y="6295"/>
                  </a:cubicBezTo>
                  <a:cubicBezTo>
                    <a:pt x="13134" y="6318"/>
                    <a:pt x="12935" y="6331"/>
                    <a:pt x="12763" y="6331"/>
                  </a:cubicBezTo>
                  <a:cubicBezTo>
                    <a:pt x="11657" y="6331"/>
                    <a:pt x="11644" y="5832"/>
                    <a:pt x="11924" y="4668"/>
                  </a:cubicBezTo>
                  <a:lnTo>
                    <a:pt x="11924" y="4668"/>
                  </a:lnTo>
                  <a:cubicBezTo>
                    <a:pt x="12028" y="4700"/>
                    <a:pt x="12138" y="4715"/>
                    <a:pt x="12251" y="4715"/>
                  </a:cubicBezTo>
                  <a:cubicBezTo>
                    <a:pt x="12968" y="4715"/>
                    <a:pt x="13814" y="4095"/>
                    <a:pt x="14209" y="2934"/>
                  </a:cubicBezTo>
                  <a:cubicBezTo>
                    <a:pt x="14639" y="1590"/>
                    <a:pt x="14424" y="595"/>
                    <a:pt x="14424" y="595"/>
                  </a:cubicBezTo>
                  <a:cubicBezTo>
                    <a:pt x="13738" y="528"/>
                    <a:pt x="13066" y="313"/>
                    <a:pt x="12555" y="98"/>
                  </a:cubicBezTo>
                  <a:cubicBezTo>
                    <a:pt x="12387" y="32"/>
                    <a:pt x="12212" y="0"/>
                    <a:pt x="12039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398650" y="4343475"/>
              <a:ext cx="335400" cy="751100"/>
            </a:xfrm>
            <a:custGeom>
              <a:rect b="b" l="l" r="r" t="t"/>
              <a:pathLst>
                <a:path extrusionOk="0" h="30044" w="13416">
                  <a:moveTo>
                    <a:pt x="9342" y="0"/>
                  </a:moveTo>
                  <a:lnTo>
                    <a:pt x="1694" y="0"/>
                  </a:lnTo>
                  <a:cubicBezTo>
                    <a:pt x="1694" y="0"/>
                    <a:pt x="0" y="3361"/>
                    <a:pt x="457" y="10673"/>
                  </a:cubicBezTo>
                  <a:cubicBezTo>
                    <a:pt x="901" y="17999"/>
                    <a:pt x="2366" y="30043"/>
                    <a:pt x="2366" y="30043"/>
                  </a:cubicBezTo>
                  <a:lnTo>
                    <a:pt x="4019" y="30043"/>
                  </a:lnTo>
                  <a:lnTo>
                    <a:pt x="5619" y="3388"/>
                  </a:lnTo>
                  <a:cubicBezTo>
                    <a:pt x="5619" y="3388"/>
                    <a:pt x="9342" y="15754"/>
                    <a:pt x="9342" y="18550"/>
                  </a:cubicBezTo>
                  <a:lnTo>
                    <a:pt x="9342" y="30043"/>
                  </a:lnTo>
                  <a:lnTo>
                    <a:pt x="10942" y="30043"/>
                  </a:lnTo>
                  <a:cubicBezTo>
                    <a:pt x="10942" y="30043"/>
                    <a:pt x="11574" y="25406"/>
                    <a:pt x="12488" y="18833"/>
                  </a:cubicBezTo>
                  <a:cubicBezTo>
                    <a:pt x="13415" y="12246"/>
                    <a:pt x="10996" y="2352"/>
                    <a:pt x="9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532400" y="3927425"/>
              <a:ext cx="88050" cy="96825"/>
            </a:xfrm>
            <a:custGeom>
              <a:rect b="b" l="l" r="r" t="t"/>
              <a:pathLst>
                <a:path extrusionOk="0" h="3873" w="3522">
                  <a:moveTo>
                    <a:pt x="3428" y="3872"/>
                  </a:moveTo>
                  <a:lnTo>
                    <a:pt x="3522" y="2797"/>
                  </a:lnTo>
                  <a:cubicBezTo>
                    <a:pt x="2500" y="2756"/>
                    <a:pt x="2500" y="2259"/>
                    <a:pt x="2769" y="1130"/>
                  </a:cubicBezTo>
                  <a:cubicBezTo>
                    <a:pt x="2769" y="1130"/>
                    <a:pt x="1747" y="982"/>
                    <a:pt x="968" y="1"/>
                  </a:cubicBezTo>
                  <a:cubicBezTo>
                    <a:pt x="0" y="3254"/>
                    <a:pt x="3428" y="3872"/>
                    <a:pt x="3428" y="3872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377800" y="3977175"/>
              <a:ext cx="345500" cy="366325"/>
            </a:xfrm>
            <a:custGeom>
              <a:rect b="b" l="l" r="r" t="t"/>
              <a:pathLst>
                <a:path extrusionOk="0" h="14653" w="13820">
                  <a:moveTo>
                    <a:pt x="5189" y="498"/>
                  </a:moveTo>
                  <a:cubicBezTo>
                    <a:pt x="5189" y="498"/>
                    <a:pt x="1" y="269"/>
                    <a:pt x="485" y="4234"/>
                  </a:cubicBezTo>
                  <a:cubicBezTo>
                    <a:pt x="1479" y="5216"/>
                    <a:pt x="3321" y="5982"/>
                    <a:pt x="3321" y="5982"/>
                  </a:cubicBezTo>
                  <a:lnTo>
                    <a:pt x="2528" y="14652"/>
                  </a:lnTo>
                  <a:lnTo>
                    <a:pt x="10176" y="14652"/>
                  </a:lnTo>
                  <a:cubicBezTo>
                    <a:pt x="10176" y="14652"/>
                    <a:pt x="12300" y="7944"/>
                    <a:pt x="11655" y="5592"/>
                  </a:cubicBezTo>
                  <a:cubicBezTo>
                    <a:pt x="11655" y="5592"/>
                    <a:pt x="12919" y="4853"/>
                    <a:pt x="13819" y="3925"/>
                  </a:cubicBezTo>
                  <a:cubicBezTo>
                    <a:pt x="13523" y="1344"/>
                    <a:pt x="11373" y="0"/>
                    <a:pt x="9424" y="793"/>
                  </a:cubicBezTo>
                  <a:cubicBezTo>
                    <a:pt x="9114" y="4463"/>
                    <a:pt x="5189" y="4423"/>
                    <a:pt x="5189" y="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433250" y="4010425"/>
              <a:ext cx="313575" cy="452375"/>
            </a:xfrm>
            <a:custGeom>
              <a:rect b="b" l="l" r="r" t="t"/>
              <a:pathLst>
                <a:path extrusionOk="0" h="18095" w="12543">
                  <a:moveTo>
                    <a:pt x="1" y="1"/>
                  </a:moveTo>
                  <a:lnTo>
                    <a:pt x="1" y="15742"/>
                  </a:lnTo>
                  <a:lnTo>
                    <a:pt x="12542" y="18094"/>
                  </a:lnTo>
                  <a:lnTo>
                    <a:pt x="12542" y="20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1746800" y="4010425"/>
              <a:ext cx="313900" cy="452375"/>
            </a:xfrm>
            <a:custGeom>
              <a:rect b="b" l="l" r="r" t="t"/>
              <a:pathLst>
                <a:path extrusionOk="0" h="18095" w="12556">
                  <a:moveTo>
                    <a:pt x="12555" y="1"/>
                  </a:moveTo>
                  <a:lnTo>
                    <a:pt x="0" y="2098"/>
                  </a:lnTo>
                  <a:lnTo>
                    <a:pt x="0" y="18094"/>
                  </a:lnTo>
                  <a:lnTo>
                    <a:pt x="12555" y="15742"/>
                  </a:lnTo>
                  <a:lnTo>
                    <a:pt x="12555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458450" y="4033950"/>
              <a:ext cx="288375" cy="353225"/>
            </a:xfrm>
            <a:custGeom>
              <a:rect b="b" l="l" r="r" t="t"/>
              <a:pathLst>
                <a:path extrusionOk="0" h="14129" w="11535">
                  <a:moveTo>
                    <a:pt x="1" y="1"/>
                  </a:moveTo>
                  <a:lnTo>
                    <a:pt x="1" y="11897"/>
                  </a:lnTo>
                  <a:lnTo>
                    <a:pt x="11534" y="14129"/>
                  </a:lnTo>
                  <a:lnTo>
                    <a:pt x="11534" y="2219"/>
                  </a:lnTo>
                  <a:close/>
                </a:path>
              </a:pathLst>
            </a:custGeom>
            <a:solidFill>
              <a:srgbClr val="304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746800" y="4033950"/>
              <a:ext cx="289025" cy="353225"/>
            </a:xfrm>
            <a:custGeom>
              <a:rect b="b" l="l" r="r" t="t"/>
              <a:pathLst>
                <a:path extrusionOk="0" h="14129" w="11561">
                  <a:moveTo>
                    <a:pt x="0" y="2219"/>
                  </a:moveTo>
                  <a:lnTo>
                    <a:pt x="0" y="14129"/>
                  </a:lnTo>
                  <a:lnTo>
                    <a:pt x="11560" y="11897"/>
                  </a:lnTo>
                  <a:lnTo>
                    <a:pt x="11560" y="1"/>
                  </a:lnTo>
                  <a:close/>
                </a:path>
              </a:pathLst>
            </a:custGeom>
            <a:solidFill>
              <a:srgbClr val="304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1746800" y="4411350"/>
              <a:ext cx="4375" cy="28250"/>
            </a:xfrm>
            <a:custGeom>
              <a:rect b="b" l="l" r="r" t="t"/>
              <a:pathLst>
                <a:path extrusionOk="0" h="1130" w="175">
                  <a:moveTo>
                    <a:pt x="0" y="0"/>
                  </a:moveTo>
                  <a:lnTo>
                    <a:pt x="0" y="1130"/>
                  </a:lnTo>
                  <a:lnTo>
                    <a:pt x="175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A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1913800" y="4343800"/>
              <a:ext cx="75975" cy="66575"/>
            </a:xfrm>
            <a:custGeom>
              <a:rect b="b" l="l" r="r" t="t"/>
              <a:pathLst>
                <a:path extrusionOk="0" h="2663" w="3039">
                  <a:moveTo>
                    <a:pt x="2515" y="1"/>
                  </a:moveTo>
                  <a:lnTo>
                    <a:pt x="1" y="1183"/>
                  </a:lnTo>
                  <a:lnTo>
                    <a:pt x="28" y="2662"/>
                  </a:lnTo>
                  <a:lnTo>
                    <a:pt x="3039" y="2124"/>
                  </a:lnTo>
                  <a:cubicBezTo>
                    <a:pt x="2837" y="1385"/>
                    <a:pt x="2662" y="673"/>
                    <a:pt x="251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1815000" y="4377075"/>
              <a:ext cx="88750" cy="50775"/>
            </a:xfrm>
            <a:custGeom>
              <a:rect b="b" l="l" r="r" t="t"/>
              <a:pathLst>
                <a:path extrusionOk="0" h="2031" w="3550">
                  <a:moveTo>
                    <a:pt x="3509" y="0"/>
                  </a:moveTo>
                  <a:lnTo>
                    <a:pt x="1" y="968"/>
                  </a:lnTo>
                  <a:lnTo>
                    <a:pt x="1" y="2030"/>
                  </a:lnTo>
                  <a:lnTo>
                    <a:pt x="3550" y="1398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1987750" y="4316290"/>
              <a:ext cx="47725" cy="77650"/>
            </a:xfrm>
            <a:custGeom>
              <a:rect b="b" l="l" r="r" t="t"/>
              <a:pathLst>
                <a:path extrusionOk="0" h="3106" w="1909">
                  <a:moveTo>
                    <a:pt x="1909" y="0"/>
                  </a:moveTo>
                  <a:lnTo>
                    <a:pt x="0" y="887"/>
                  </a:lnTo>
                  <a:cubicBezTo>
                    <a:pt x="148" y="1600"/>
                    <a:pt x="336" y="2339"/>
                    <a:pt x="538" y="3105"/>
                  </a:cubicBezTo>
                  <a:lnTo>
                    <a:pt x="1909" y="287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1964960" y="4174417"/>
              <a:ext cx="69582" cy="80008"/>
            </a:xfrm>
            <a:custGeom>
              <a:rect b="b" l="l" r="r" t="t"/>
              <a:pathLst>
                <a:path extrusionOk="0" h="3200" w="2770">
                  <a:moveTo>
                    <a:pt x="2770" y="1"/>
                  </a:moveTo>
                  <a:lnTo>
                    <a:pt x="1" y="807"/>
                  </a:lnTo>
                  <a:cubicBezTo>
                    <a:pt x="55" y="1547"/>
                    <a:pt x="122" y="2340"/>
                    <a:pt x="229" y="3200"/>
                  </a:cubicBezTo>
                  <a:lnTo>
                    <a:pt x="2770" y="1829"/>
                  </a:lnTo>
                  <a:lnTo>
                    <a:pt x="277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972990" y="4232225"/>
              <a:ext cx="61850" cy="96475"/>
            </a:xfrm>
            <a:custGeom>
              <a:rect b="b" l="l" r="r" t="t"/>
              <a:pathLst>
                <a:path extrusionOk="0" h="3859" w="2474">
                  <a:moveTo>
                    <a:pt x="2474" y="1"/>
                  </a:moveTo>
                  <a:lnTo>
                    <a:pt x="1" y="1318"/>
                  </a:lnTo>
                  <a:cubicBezTo>
                    <a:pt x="122" y="2111"/>
                    <a:pt x="269" y="2971"/>
                    <a:pt x="458" y="3859"/>
                  </a:cubicBezTo>
                  <a:lnTo>
                    <a:pt x="2474" y="2931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1815000" y="4147550"/>
              <a:ext cx="84725" cy="80325"/>
            </a:xfrm>
            <a:custGeom>
              <a:rect b="b" l="l" r="r" t="t"/>
              <a:pathLst>
                <a:path extrusionOk="0" h="3213" w="3389">
                  <a:moveTo>
                    <a:pt x="3335" y="0"/>
                  </a:moveTo>
                  <a:lnTo>
                    <a:pt x="1695" y="296"/>
                  </a:lnTo>
                  <a:cubicBezTo>
                    <a:pt x="1600" y="1183"/>
                    <a:pt x="888" y="2003"/>
                    <a:pt x="1" y="2272"/>
                  </a:cubicBezTo>
                  <a:lnTo>
                    <a:pt x="1" y="3213"/>
                  </a:lnTo>
                  <a:lnTo>
                    <a:pt x="3388" y="2245"/>
                  </a:lnTo>
                  <a:lnTo>
                    <a:pt x="333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1746800" y="4355900"/>
              <a:ext cx="57150" cy="83025"/>
            </a:xfrm>
            <a:custGeom>
              <a:rect b="b" l="l" r="r" t="t"/>
              <a:pathLst>
                <a:path extrusionOk="0" h="3321" w="2286">
                  <a:moveTo>
                    <a:pt x="2285" y="0"/>
                  </a:moveTo>
                  <a:lnTo>
                    <a:pt x="0" y="1237"/>
                  </a:lnTo>
                  <a:lnTo>
                    <a:pt x="0" y="2218"/>
                  </a:lnTo>
                  <a:lnTo>
                    <a:pt x="175" y="3321"/>
                  </a:lnTo>
                  <a:lnTo>
                    <a:pt x="2285" y="2944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1815004" y="4259484"/>
              <a:ext cx="86075" cy="80011"/>
            </a:xfrm>
            <a:custGeom>
              <a:rect b="b" l="l" r="r" t="t"/>
              <a:pathLst>
                <a:path extrusionOk="0" h="3146" w="3443">
                  <a:moveTo>
                    <a:pt x="3429" y="0"/>
                  </a:moveTo>
                  <a:lnTo>
                    <a:pt x="1" y="1345"/>
                  </a:lnTo>
                  <a:lnTo>
                    <a:pt x="1" y="3146"/>
                  </a:lnTo>
                  <a:lnTo>
                    <a:pt x="3442" y="130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746800" y="4074275"/>
              <a:ext cx="57150" cy="84050"/>
            </a:xfrm>
            <a:custGeom>
              <a:rect b="b" l="l" r="r" t="t"/>
              <a:pathLst>
                <a:path extrusionOk="0" h="3362" w="2286">
                  <a:moveTo>
                    <a:pt x="2285" y="1"/>
                  </a:moveTo>
                  <a:lnTo>
                    <a:pt x="0" y="404"/>
                  </a:lnTo>
                  <a:lnTo>
                    <a:pt x="0" y="3227"/>
                  </a:lnTo>
                  <a:lnTo>
                    <a:pt x="605" y="3361"/>
                  </a:lnTo>
                  <a:cubicBezTo>
                    <a:pt x="739" y="2501"/>
                    <a:pt x="1438" y="1708"/>
                    <a:pt x="2285" y="1453"/>
                  </a:cubicBezTo>
                  <a:lnTo>
                    <a:pt x="2285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1815000" y="4058150"/>
              <a:ext cx="83375" cy="85725"/>
            </a:xfrm>
            <a:custGeom>
              <a:rect b="b" l="l" r="r" t="t"/>
              <a:pathLst>
                <a:path extrusionOk="0" h="3429" w="3335">
                  <a:moveTo>
                    <a:pt x="3281" y="1"/>
                  </a:moveTo>
                  <a:lnTo>
                    <a:pt x="1" y="579"/>
                  </a:lnTo>
                  <a:lnTo>
                    <a:pt x="1" y="2030"/>
                  </a:lnTo>
                  <a:cubicBezTo>
                    <a:pt x="31" y="2029"/>
                    <a:pt x="60" y="2028"/>
                    <a:pt x="90" y="2028"/>
                  </a:cubicBezTo>
                  <a:cubicBezTo>
                    <a:pt x="935" y="2028"/>
                    <a:pt x="1604" y="2584"/>
                    <a:pt x="1695" y="3428"/>
                  </a:cubicBezTo>
                  <a:lnTo>
                    <a:pt x="3335" y="3146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963915" y="4033950"/>
              <a:ext cx="70925" cy="91100"/>
            </a:xfrm>
            <a:custGeom>
              <a:rect b="b" l="l" r="r" t="t"/>
              <a:pathLst>
                <a:path extrusionOk="0" h="3644" w="2837">
                  <a:moveTo>
                    <a:pt x="2837" y="1"/>
                  </a:moveTo>
                  <a:lnTo>
                    <a:pt x="323" y="431"/>
                  </a:lnTo>
                  <a:cubicBezTo>
                    <a:pt x="202" y="982"/>
                    <a:pt x="28" y="2058"/>
                    <a:pt x="1" y="3644"/>
                  </a:cubicBezTo>
                  <a:lnTo>
                    <a:pt x="2837" y="3133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1907115" y="4047035"/>
              <a:ext cx="53475" cy="87725"/>
            </a:xfrm>
            <a:custGeom>
              <a:rect b="b" l="l" r="r" t="t"/>
              <a:pathLst>
                <a:path extrusionOk="0" h="3509" w="2139">
                  <a:moveTo>
                    <a:pt x="2138" y="0"/>
                  </a:moveTo>
                  <a:lnTo>
                    <a:pt x="1" y="377"/>
                  </a:lnTo>
                  <a:lnTo>
                    <a:pt x="68" y="3509"/>
                  </a:lnTo>
                  <a:lnTo>
                    <a:pt x="1816" y="3213"/>
                  </a:lnTo>
                  <a:cubicBezTo>
                    <a:pt x="1842" y="1681"/>
                    <a:pt x="2017" y="605"/>
                    <a:pt x="213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1815000" y="4213440"/>
              <a:ext cx="85725" cy="68925"/>
            </a:xfrm>
            <a:custGeom>
              <a:rect b="b" l="l" r="r" t="t"/>
              <a:pathLst>
                <a:path extrusionOk="0" h="2757" w="3429">
                  <a:moveTo>
                    <a:pt x="3388" y="1"/>
                  </a:moveTo>
                  <a:lnTo>
                    <a:pt x="1" y="996"/>
                  </a:lnTo>
                  <a:lnTo>
                    <a:pt x="1" y="2757"/>
                  </a:lnTo>
                  <a:lnTo>
                    <a:pt x="3429" y="1399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1909450" y="4137475"/>
              <a:ext cx="45050" cy="62850"/>
            </a:xfrm>
            <a:custGeom>
              <a:rect b="b" l="l" r="r" t="t"/>
              <a:pathLst>
                <a:path extrusionOk="0" h="2514" w="1802">
                  <a:moveTo>
                    <a:pt x="1748" y="0"/>
                  </a:moveTo>
                  <a:lnTo>
                    <a:pt x="0" y="323"/>
                  </a:lnTo>
                  <a:lnTo>
                    <a:pt x="40" y="2514"/>
                  </a:lnTo>
                  <a:lnTo>
                    <a:pt x="1801" y="2003"/>
                  </a:lnTo>
                  <a:cubicBezTo>
                    <a:pt x="1748" y="1250"/>
                    <a:pt x="1734" y="592"/>
                    <a:pt x="1748" y="0"/>
                  </a:cubicBezTo>
                  <a:close/>
                </a:path>
              </a:pathLst>
            </a:custGeom>
            <a:solidFill>
              <a:srgbClr val="DF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910775" y="4197950"/>
              <a:ext cx="47075" cy="47075"/>
            </a:xfrm>
            <a:custGeom>
              <a:rect b="b" l="l" r="r" t="t"/>
              <a:pathLst>
                <a:path extrusionOk="0" h="1883" w="1883">
                  <a:moveTo>
                    <a:pt x="1775" y="1"/>
                  </a:moveTo>
                  <a:lnTo>
                    <a:pt x="1" y="525"/>
                  </a:lnTo>
                  <a:lnTo>
                    <a:pt x="28" y="1883"/>
                  </a:lnTo>
                  <a:lnTo>
                    <a:pt x="1883" y="1143"/>
                  </a:lnTo>
                  <a:cubicBezTo>
                    <a:pt x="1829" y="740"/>
                    <a:pt x="1802" y="364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1815000" y="4303800"/>
              <a:ext cx="87750" cy="86750"/>
            </a:xfrm>
            <a:custGeom>
              <a:rect b="b" l="l" r="r" t="t"/>
              <a:pathLst>
                <a:path extrusionOk="0" h="3470" w="3510">
                  <a:moveTo>
                    <a:pt x="3456" y="1"/>
                  </a:moveTo>
                  <a:lnTo>
                    <a:pt x="1" y="1869"/>
                  </a:lnTo>
                  <a:lnTo>
                    <a:pt x="1" y="3469"/>
                  </a:lnTo>
                  <a:lnTo>
                    <a:pt x="3509" y="2488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DF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1772000" y="4119800"/>
              <a:ext cx="74950" cy="75325"/>
            </a:xfrm>
            <a:custGeom>
              <a:rect b="b" l="l" r="r" t="t"/>
              <a:pathLst>
                <a:path extrusionOk="0" h="3013" w="2998">
                  <a:moveTo>
                    <a:pt x="1754" y="1"/>
                  </a:moveTo>
                  <a:cubicBezTo>
                    <a:pt x="1673" y="1"/>
                    <a:pt x="1590" y="8"/>
                    <a:pt x="1506" y="22"/>
                  </a:cubicBezTo>
                  <a:cubicBezTo>
                    <a:pt x="672" y="169"/>
                    <a:pt x="0" y="949"/>
                    <a:pt x="0" y="1769"/>
                  </a:cubicBezTo>
                  <a:cubicBezTo>
                    <a:pt x="0" y="2504"/>
                    <a:pt x="541" y="3013"/>
                    <a:pt x="1254" y="3013"/>
                  </a:cubicBezTo>
                  <a:cubicBezTo>
                    <a:pt x="1336" y="3013"/>
                    <a:pt x="1420" y="3006"/>
                    <a:pt x="1506" y="2992"/>
                  </a:cubicBezTo>
                  <a:cubicBezTo>
                    <a:pt x="2326" y="2844"/>
                    <a:pt x="2998" y="2078"/>
                    <a:pt x="2998" y="1245"/>
                  </a:cubicBezTo>
                  <a:cubicBezTo>
                    <a:pt x="2998" y="509"/>
                    <a:pt x="2457" y="1"/>
                    <a:pt x="175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1747450" y="4167025"/>
              <a:ext cx="56500" cy="80700"/>
            </a:xfrm>
            <a:custGeom>
              <a:rect b="b" l="l" r="r" t="t"/>
              <a:pathLst>
                <a:path extrusionOk="0" h="3228" w="2260">
                  <a:moveTo>
                    <a:pt x="1" y="1"/>
                  </a:moveTo>
                  <a:lnTo>
                    <a:pt x="1" y="3227"/>
                  </a:lnTo>
                  <a:lnTo>
                    <a:pt x="2259" y="2555"/>
                  </a:lnTo>
                  <a:lnTo>
                    <a:pt x="2259" y="1560"/>
                  </a:lnTo>
                  <a:cubicBezTo>
                    <a:pt x="2222" y="1562"/>
                    <a:pt x="2185" y="1564"/>
                    <a:pt x="2149" y="1564"/>
                  </a:cubicBezTo>
                  <a:cubicBezTo>
                    <a:pt x="1300" y="1564"/>
                    <a:pt x="630" y="972"/>
                    <a:pt x="566" y="12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1962956" y="4123350"/>
              <a:ext cx="71250" cy="60850"/>
            </a:xfrm>
            <a:custGeom>
              <a:rect b="b" l="l" r="r" t="t"/>
              <a:pathLst>
                <a:path extrusionOk="0" h="2434" w="2850">
                  <a:moveTo>
                    <a:pt x="2850" y="0"/>
                  </a:moveTo>
                  <a:lnTo>
                    <a:pt x="0" y="498"/>
                  </a:lnTo>
                  <a:cubicBezTo>
                    <a:pt x="0" y="1076"/>
                    <a:pt x="14" y="1735"/>
                    <a:pt x="41" y="2434"/>
                  </a:cubicBezTo>
                  <a:lnTo>
                    <a:pt x="2850" y="1627"/>
                  </a:lnTo>
                  <a:lnTo>
                    <a:pt x="285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1911450" y="4237275"/>
              <a:ext cx="50100" cy="49425"/>
            </a:xfrm>
            <a:custGeom>
              <a:rect b="b" l="l" r="r" t="t"/>
              <a:pathLst>
                <a:path extrusionOk="0" h="1977" w="2004">
                  <a:moveTo>
                    <a:pt x="1883" y="0"/>
                  </a:moveTo>
                  <a:lnTo>
                    <a:pt x="1" y="740"/>
                  </a:lnTo>
                  <a:lnTo>
                    <a:pt x="28" y="1976"/>
                  </a:lnTo>
                  <a:lnTo>
                    <a:pt x="2004" y="914"/>
                  </a:lnTo>
                  <a:cubicBezTo>
                    <a:pt x="1977" y="605"/>
                    <a:pt x="1923" y="296"/>
                    <a:pt x="18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1911718" y="4270593"/>
              <a:ext cx="62525" cy="91104"/>
            </a:xfrm>
            <a:custGeom>
              <a:rect b="b" l="l" r="r" t="t"/>
              <a:pathLst>
                <a:path extrusionOk="0" h="3630" w="2501">
                  <a:moveTo>
                    <a:pt x="2043" y="0"/>
                  </a:moveTo>
                  <a:lnTo>
                    <a:pt x="0" y="1075"/>
                  </a:lnTo>
                  <a:lnTo>
                    <a:pt x="54" y="3629"/>
                  </a:lnTo>
                  <a:lnTo>
                    <a:pt x="2500" y="2500"/>
                  </a:lnTo>
                  <a:cubicBezTo>
                    <a:pt x="2312" y="1613"/>
                    <a:pt x="2164" y="766"/>
                    <a:pt x="204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1746800" y="4241650"/>
              <a:ext cx="57150" cy="133775"/>
            </a:xfrm>
            <a:custGeom>
              <a:rect b="b" l="l" r="r" t="t"/>
              <a:pathLst>
                <a:path extrusionOk="0" h="5351" w="2286">
                  <a:moveTo>
                    <a:pt x="2285" y="0"/>
                  </a:moveTo>
                  <a:lnTo>
                    <a:pt x="0" y="659"/>
                  </a:lnTo>
                  <a:lnTo>
                    <a:pt x="0" y="5350"/>
                  </a:lnTo>
                  <a:lnTo>
                    <a:pt x="2285" y="4127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1746450" y="4044725"/>
              <a:ext cx="288375" cy="384800"/>
            </a:xfrm>
            <a:custGeom>
              <a:rect b="b" l="l" r="r" t="t"/>
              <a:pathLst>
                <a:path extrusionOk="0" h="15392" w="11535">
                  <a:moveTo>
                    <a:pt x="2791" y="3001"/>
                  </a:moveTo>
                  <a:cubicBezTo>
                    <a:pt x="3487" y="3001"/>
                    <a:pt x="4020" y="3518"/>
                    <a:pt x="4020" y="4248"/>
                  </a:cubicBezTo>
                  <a:cubicBezTo>
                    <a:pt x="4020" y="5081"/>
                    <a:pt x="3348" y="5847"/>
                    <a:pt x="2528" y="5995"/>
                  </a:cubicBezTo>
                  <a:cubicBezTo>
                    <a:pt x="2432" y="6014"/>
                    <a:pt x="2338" y="6023"/>
                    <a:pt x="2246" y="6023"/>
                  </a:cubicBezTo>
                  <a:cubicBezTo>
                    <a:pt x="1548" y="6023"/>
                    <a:pt x="1022" y="5497"/>
                    <a:pt x="1022" y="4772"/>
                  </a:cubicBezTo>
                  <a:cubicBezTo>
                    <a:pt x="1022" y="3952"/>
                    <a:pt x="1694" y="3172"/>
                    <a:pt x="2528" y="3025"/>
                  </a:cubicBezTo>
                  <a:cubicBezTo>
                    <a:pt x="2618" y="3008"/>
                    <a:pt x="2706" y="3001"/>
                    <a:pt x="2791" y="3001"/>
                  </a:cubicBezTo>
                  <a:close/>
                  <a:moveTo>
                    <a:pt x="8268" y="3737"/>
                  </a:moveTo>
                  <a:cubicBezTo>
                    <a:pt x="8268" y="4302"/>
                    <a:pt x="8281" y="4974"/>
                    <a:pt x="8321" y="5713"/>
                  </a:cubicBezTo>
                  <a:lnTo>
                    <a:pt x="6560" y="6224"/>
                  </a:lnTo>
                  <a:lnTo>
                    <a:pt x="6520" y="4033"/>
                  </a:lnTo>
                  <a:lnTo>
                    <a:pt x="8268" y="3737"/>
                  </a:lnTo>
                  <a:close/>
                  <a:moveTo>
                    <a:pt x="6077" y="4100"/>
                  </a:moveTo>
                  <a:lnTo>
                    <a:pt x="6130" y="6331"/>
                  </a:lnTo>
                  <a:lnTo>
                    <a:pt x="2743" y="7313"/>
                  </a:lnTo>
                  <a:lnTo>
                    <a:pt x="2743" y="6385"/>
                  </a:lnTo>
                  <a:cubicBezTo>
                    <a:pt x="3630" y="6130"/>
                    <a:pt x="4342" y="5296"/>
                    <a:pt x="4437" y="4409"/>
                  </a:cubicBezTo>
                  <a:lnTo>
                    <a:pt x="6077" y="4100"/>
                  </a:lnTo>
                  <a:close/>
                  <a:moveTo>
                    <a:pt x="8348" y="6116"/>
                  </a:moveTo>
                  <a:cubicBezTo>
                    <a:pt x="8389" y="6493"/>
                    <a:pt x="8415" y="6856"/>
                    <a:pt x="8456" y="7259"/>
                  </a:cubicBezTo>
                  <a:lnTo>
                    <a:pt x="6601" y="7998"/>
                  </a:lnTo>
                  <a:lnTo>
                    <a:pt x="6574" y="6640"/>
                  </a:lnTo>
                  <a:lnTo>
                    <a:pt x="8348" y="6116"/>
                  </a:lnTo>
                  <a:close/>
                  <a:moveTo>
                    <a:pt x="6130" y="6761"/>
                  </a:moveTo>
                  <a:lnTo>
                    <a:pt x="6171" y="8173"/>
                  </a:lnTo>
                  <a:lnTo>
                    <a:pt x="2743" y="9517"/>
                  </a:lnTo>
                  <a:lnTo>
                    <a:pt x="2743" y="7743"/>
                  </a:lnTo>
                  <a:lnTo>
                    <a:pt x="6130" y="6761"/>
                  </a:lnTo>
                  <a:close/>
                  <a:moveTo>
                    <a:pt x="8483" y="7702"/>
                  </a:moveTo>
                  <a:cubicBezTo>
                    <a:pt x="8523" y="7998"/>
                    <a:pt x="8550" y="8307"/>
                    <a:pt x="8604" y="8616"/>
                  </a:cubicBezTo>
                  <a:lnTo>
                    <a:pt x="6614" y="9678"/>
                  </a:lnTo>
                  <a:lnTo>
                    <a:pt x="6601" y="8442"/>
                  </a:lnTo>
                  <a:lnTo>
                    <a:pt x="8483" y="7702"/>
                  </a:lnTo>
                  <a:close/>
                  <a:moveTo>
                    <a:pt x="6157" y="8603"/>
                  </a:moveTo>
                  <a:lnTo>
                    <a:pt x="6184" y="9920"/>
                  </a:lnTo>
                  <a:lnTo>
                    <a:pt x="2729" y="11762"/>
                  </a:lnTo>
                  <a:lnTo>
                    <a:pt x="2729" y="9961"/>
                  </a:lnTo>
                  <a:lnTo>
                    <a:pt x="6157" y="8603"/>
                  </a:lnTo>
                  <a:close/>
                  <a:moveTo>
                    <a:pt x="8657" y="9047"/>
                  </a:moveTo>
                  <a:cubicBezTo>
                    <a:pt x="8792" y="9826"/>
                    <a:pt x="8940" y="10673"/>
                    <a:pt x="9128" y="11560"/>
                  </a:cubicBezTo>
                  <a:lnTo>
                    <a:pt x="6668" y="12689"/>
                  </a:lnTo>
                  <a:lnTo>
                    <a:pt x="6614" y="10135"/>
                  </a:lnTo>
                  <a:lnTo>
                    <a:pt x="8657" y="9047"/>
                  </a:lnTo>
                  <a:close/>
                  <a:moveTo>
                    <a:pt x="6198" y="10391"/>
                  </a:moveTo>
                  <a:lnTo>
                    <a:pt x="6251" y="12878"/>
                  </a:lnTo>
                  <a:lnTo>
                    <a:pt x="2743" y="13832"/>
                  </a:lnTo>
                  <a:lnTo>
                    <a:pt x="2743" y="12232"/>
                  </a:lnTo>
                  <a:lnTo>
                    <a:pt x="6198" y="10391"/>
                  </a:lnTo>
                  <a:close/>
                  <a:moveTo>
                    <a:pt x="9047" y="0"/>
                  </a:moveTo>
                  <a:lnTo>
                    <a:pt x="8590" y="81"/>
                  </a:lnTo>
                  <a:cubicBezTo>
                    <a:pt x="8469" y="686"/>
                    <a:pt x="8308" y="1748"/>
                    <a:pt x="8268" y="3293"/>
                  </a:cubicBezTo>
                  <a:lnTo>
                    <a:pt x="6507" y="3603"/>
                  </a:lnTo>
                  <a:lnTo>
                    <a:pt x="6439" y="457"/>
                  </a:lnTo>
                  <a:lnTo>
                    <a:pt x="5996" y="538"/>
                  </a:lnTo>
                  <a:lnTo>
                    <a:pt x="6063" y="3683"/>
                  </a:lnTo>
                  <a:lnTo>
                    <a:pt x="4423" y="3965"/>
                  </a:lnTo>
                  <a:cubicBezTo>
                    <a:pt x="4319" y="3121"/>
                    <a:pt x="3663" y="2565"/>
                    <a:pt x="2818" y="2565"/>
                  </a:cubicBezTo>
                  <a:cubicBezTo>
                    <a:pt x="2789" y="2565"/>
                    <a:pt x="2759" y="2566"/>
                    <a:pt x="2729" y="2567"/>
                  </a:cubicBezTo>
                  <a:lnTo>
                    <a:pt x="2729" y="1116"/>
                  </a:lnTo>
                  <a:lnTo>
                    <a:pt x="2286" y="1196"/>
                  </a:lnTo>
                  <a:lnTo>
                    <a:pt x="2286" y="2662"/>
                  </a:lnTo>
                  <a:cubicBezTo>
                    <a:pt x="1426" y="2904"/>
                    <a:pt x="740" y="3683"/>
                    <a:pt x="606" y="4557"/>
                  </a:cubicBezTo>
                  <a:lnTo>
                    <a:pt x="14" y="4422"/>
                  </a:lnTo>
                  <a:lnTo>
                    <a:pt x="14" y="4893"/>
                  </a:lnTo>
                  <a:lnTo>
                    <a:pt x="592" y="5014"/>
                  </a:lnTo>
                  <a:cubicBezTo>
                    <a:pt x="656" y="5869"/>
                    <a:pt x="1313" y="6457"/>
                    <a:pt x="2150" y="6457"/>
                  </a:cubicBezTo>
                  <a:cubicBezTo>
                    <a:pt x="2195" y="6457"/>
                    <a:pt x="2240" y="6456"/>
                    <a:pt x="2286" y="6452"/>
                  </a:cubicBezTo>
                  <a:lnTo>
                    <a:pt x="2286" y="7447"/>
                  </a:lnTo>
                  <a:lnTo>
                    <a:pt x="1" y="8106"/>
                  </a:lnTo>
                  <a:lnTo>
                    <a:pt x="1" y="8536"/>
                  </a:lnTo>
                  <a:lnTo>
                    <a:pt x="2286" y="7877"/>
                  </a:lnTo>
                  <a:lnTo>
                    <a:pt x="2286" y="12004"/>
                  </a:lnTo>
                  <a:lnTo>
                    <a:pt x="1" y="13227"/>
                  </a:lnTo>
                  <a:lnTo>
                    <a:pt x="1" y="13684"/>
                  </a:lnTo>
                  <a:lnTo>
                    <a:pt x="2286" y="12447"/>
                  </a:lnTo>
                  <a:lnTo>
                    <a:pt x="2286" y="15391"/>
                  </a:lnTo>
                  <a:lnTo>
                    <a:pt x="2729" y="15311"/>
                  </a:lnTo>
                  <a:lnTo>
                    <a:pt x="2729" y="14249"/>
                  </a:lnTo>
                  <a:lnTo>
                    <a:pt x="6238" y="13281"/>
                  </a:lnTo>
                  <a:lnTo>
                    <a:pt x="6265" y="14692"/>
                  </a:lnTo>
                  <a:lnTo>
                    <a:pt x="6708" y="14598"/>
                  </a:lnTo>
                  <a:lnTo>
                    <a:pt x="6668" y="13120"/>
                  </a:lnTo>
                  <a:lnTo>
                    <a:pt x="9195" y="11964"/>
                  </a:lnTo>
                  <a:cubicBezTo>
                    <a:pt x="9343" y="12636"/>
                    <a:pt x="9518" y="13348"/>
                    <a:pt x="9719" y="14087"/>
                  </a:cubicBezTo>
                  <a:lnTo>
                    <a:pt x="10163" y="13993"/>
                  </a:lnTo>
                  <a:cubicBezTo>
                    <a:pt x="9961" y="13227"/>
                    <a:pt x="9787" y="12488"/>
                    <a:pt x="9612" y="11762"/>
                  </a:cubicBezTo>
                  <a:lnTo>
                    <a:pt x="11534" y="10875"/>
                  </a:lnTo>
                  <a:lnTo>
                    <a:pt x="11534" y="10418"/>
                  </a:lnTo>
                  <a:lnTo>
                    <a:pt x="9518" y="11345"/>
                  </a:lnTo>
                  <a:cubicBezTo>
                    <a:pt x="9330" y="10458"/>
                    <a:pt x="9182" y="9598"/>
                    <a:pt x="9061" y="8805"/>
                  </a:cubicBezTo>
                  <a:lnTo>
                    <a:pt x="11534" y="7474"/>
                  </a:lnTo>
                  <a:lnTo>
                    <a:pt x="11534" y="7030"/>
                  </a:lnTo>
                  <a:lnTo>
                    <a:pt x="8993" y="8388"/>
                  </a:lnTo>
                  <a:cubicBezTo>
                    <a:pt x="8872" y="7528"/>
                    <a:pt x="8792" y="6735"/>
                    <a:pt x="8738" y="5995"/>
                  </a:cubicBezTo>
                  <a:lnTo>
                    <a:pt x="11507" y="5189"/>
                  </a:lnTo>
                  <a:lnTo>
                    <a:pt x="11507" y="4759"/>
                  </a:lnTo>
                  <a:lnTo>
                    <a:pt x="8711" y="5565"/>
                  </a:lnTo>
                  <a:cubicBezTo>
                    <a:pt x="8671" y="4853"/>
                    <a:pt x="8657" y="4221"/>
                    <a:pt x="8657" y="3629"/>
                  </a:cubicBezTo>
                  <a:lnTo>
                    <a:pt x="11507" y="3132"/>
                  </a:lnTo>
                  <a:lnTo>
                    <a:pt x="11507" y="2688"/>
                  </a:lnTo>
                  <a:lnTo>
                    <a:pt x="8671" y="3199"/>
                  </a:lnTo>
                  <a:cubicBezTo>
                    <a:pt x="8752" y="1627"/>
                    <a:pt x="8926" y="551"/>
                    <a:pt x="90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1689325" y="4389500"/>
              <a:ext cx="50775" cy="48750"/>
            </a:xfrm>
            <a:custGeom>
              <a:rect b="b" l="l" r="r" t="t"/>
              <a:pathLst>
                <a:path extrusionOk="0" h="1950" w="2031">
                  <a:moveTo>
                    <a:pt x="1748" y="1"/>
                  </a:moveTo>
                  <a:lnTo>
                    <a:pt x="1" y="377"/>
                  </a:lnTo>
                  <a:lnTo>
                    <a:pt x="350" y="1654"/>
                  </a:lnTo>
                  <a:lnTo>
                    <a:pt x="2030" y="195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1698725" y="4075975"/>
              <a:ext cx="48100" cy="79325"/>
            </a:xfrm>
            <a:custGeom>
              <a:rect b="b" l="l" r="r" t="t"/>
              <a:pathLst>
                <a:path extrusionOk="0" h="3173" w="1924">
                  <a:moveTo>
                    <a:pt x="1" y="0"/>
                  </a:moveTo>
                  <a:lnTo>
                    <a:pt x="310" y="2245"/>
                  </a:lnTo>
                  <a:lnTo>
                    <a:pt x="1923" y="3172"/>
                  </a:lnTo>
                  <a:lnTo>
                    <a:pt x="1923" y="3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1607000" y="4061525"/>
              <a:ext cx="83350" cy="30250"/>
            </a:xfrm>
            <a:custGeom>
              <a:rect b="b" l="l" r="r" t="t"/>
              <a:pathLst>
                <a:path extrusionOk="0" h="1210" w="3334">
                  <a:moveTo>
                    <a:pt x="484" y="0"/>
                  </a:moveTo>
                  <a:cubicBezTo>
                    <a:pt x="350" y="215"/>
                    <a:pt x="188" y="511"/>
                    <a:pt x="0" y="820"/>
                  </a:cubicBezTo>
                  <a:lnTo>
                    <a:pt x="3334" y="1210"/>
                  </a:lnTo>
                  <a:lnTo>
                    <a:pt x="3226" y="48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1640250" y="4400925"/>
              <a:ext cx="46075" cy="27925"/>
            </a:xfrm>
            <a:custGeom>
              <a:rect b="b" l="l" r="r" t="t"/>
              <a:pathLst>
                <a:path extrusionOk="0" h="1117" w="1843">
                  <a:moveTo>
                    <a:pt x="1547" y="1"/>
                  </a:moveTo>
                  <a:lnTo>
                    <a:pt x="1" y="337"/>
                  </a:lnTo>
                  <a:cubicBezTo>
                    <a:pt x="122" y="538"/>
                    <a:pt x="216" y="713"/>
                    <a:pt x="283" y="848"/>
                  </a:cubicBezTo>
                  <a:lnTo>
                    <a:pt x="1843" y="1116"/>
                  </a:lnTo>
                  <a:lnTo>
                    <a:pt x="1843" y="1116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1458450" y="4033950"/>
              <a:ext cx="175775" cy="385825"/>
            </a:xfrm>
            <a:custGeom>
              <a:rect b="b" l="l" r="r" t="t"/>
              <a:pathLst>
                <a:path extrusionOk="0" h="15433" w="7031">
                  <a:moveTo>
                    <a:pt x="1" y="1"/>
                  </a:moveTo>
                  <a:lnTo>
                    <a:pt x="1" y="14196"/>
                  </a:lnTo>
                  <a:lnTo>
                    <a:pt x="7031" y="15432"/>
                  </a:lnTo>
                  <a:cubicBezTo>
                    <a:pt x="6090" y="13806"/>
                    <a:pt x="3375" y="8900"/>
                    <a:pt x="3657" y="6534"/>
                  </a:cubicBezTo>
                  <a:cubicBezTo>
                    <a:pt x="3899" y="4544"/>
                    <a:pt x="5176" y="2246"/>
                    <a:pt x="5915" y="10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1708189" y="4144847"/>
              <a:ext cx="39262" cy="102525"/>
            </a:xfrm>
            <a:custGeom>
              <a:rect b="b" l="l" r="r" t="t"/>
              <a:pathLst>
                <a:path extrusionOk="0" h="4101" w="1520">
                  <a:moveTo>
                    <a:pt x="0" y="1"/>
                  </a:moveTo>
                  <a:lnTo>
                    <a:pt x="565" y="4047"/>
                  </a:lnTo>
                  <a:lnTo>
                    <a:pt x="1519" y="4101"/>
                  </a:lnTo>
                  <a:lnTo>
                    <a:pt x="1519" y="8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1633200" y="4141825"/>
              <a:ext cx="79350" cy="103875"/>
            </a:xfrm>
            <a:custGeom>
              <a:rect b="b" l="l" r="r" t="t"/>
              <a:pathLst>
                <a:path extrusionOk="0" h="4155" w="3174">
                  <a:moveTo>
                    <a:pt x="2568" y="1"/>
                  </a:moveTo>
                  <a:lnTo>
                    <a:pt x="1" y="418"/>
                  </a:lnTo>
                  <a:lnTo>
                    <a:pt x="579" y="4033"/>
                  </a:lnTo>
                  <a:lnTo>
                    <a:pt x="3173" y="4154"/>
                  </a:lnTo>
                  <a:lnTo>
                    <a:pt x="256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1573016" y="4092776"/>
              <a:ext cx="123062" cy="57819"/>
            </a:xfrm>
            <a:custGeom>
              <a:rect b="b" l="l" r="r" t="t"/>
              <a:pathLst>
                <a:path extrusionOk="0" h="2313" w="4867">
                  <a:moveTo>
                    <a:pt x="1076" y="0"/>
                  </a:moveTo>
                  <a:cubicBezTo>
                    <a:pt x="699" y="672"/>
                    <a:pt x="296" y="1479"/>
                    <a:pt x="0" y="2312"/>
                  </a:cubicBezTo>
                  <a:lnTo>
                    <a:pt x="4866" y="1519"/>
                  </a:lnTo>
                  <a:lnTo>
                    <a:pt x="4705" y="41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1559600" y="4153925"/>
              <a:ext cx="77650" cy="88750"/>
            </a:xfrm>
            <a:custGeom>
              <a:rect b="b" l="l" r="r" t="t"/>
              <a:pathLst>
                <a:path extrusionOk="0" h="3550" w="3106">
                  <a:moveTo>
                    <a:pt x="2515" y="1"/>
                  </a:moveTo>
                  <a:lnTo>
                    <a:pt x="404" y="350"/>
                  </a:lnTo>
                  <a:cubicBezTo>
                    <a:pt x="229" y="861"/>
                    <a:pt x="122" y="1385"/>
                    <a:pt x="55" y="1869"/>
                  </a:cubicBezTo>
                  <a:cubicBezTo>
                    <a:pt x="1" y="2299"/>
                    <a:pt x="68" y="2837"/>
                    <a:pt x="202" y="3428"/>
                  </a:cubicBezTo>
                  <a:lnTo>
                    <a:pt x="3106" y="3549"/>
                  </a:lnTo>
                  <a:lnTo>
                    <a:pt x="251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1724600" y="4256775"/>
              <a:ext cx="22225" cy="119300"/>
            </a:xfrm>
            <a:custGeom>
              <a:rect b="b" l="l" r="r" t="t"/>
              <a:pathLst>
                <a:path extrusionOk="0" h="4772" w="889">
                  <a:moveTo>
                    <a:pt x="1" y="0"/>
                  </a:moveTo>
                  <a:lnTo>
                    <a:pt x="686" y="4772"/>
                  </a:lnTo>
                  <a:lnTo>
                    <a:pt x="888" y="4745"/>
                  </a:lnTo>
                  <a:lnTo>
                    <a:pt x="888" y="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1669089" y="4310518"/>
              <a:ext cx="62530" cy="77333"/>
            </a:xfrm>
            <a:custGeom>
              <a:rect b="b" l="l" r="r" t="t"/>
              <a:pathLst>
                <a:path extrusionOk="0" h="3093" w="2488">
                  <a:moveTo>
                    <a:pt x="2098" y="1"/>
                  </a:moveTo>
                  <a:lnTo>
                    <a:pt x="1" y="525"/>
                  </a:lnTo>
                  <a:lnTo>
                    <a:pt x="687" y="3092"/>
                  </a:lnTo>
                  <a:lnTo>
                    <a:pt x="2488" y="2716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1649976" y="4254075"/>
              <a:ext cx="69575" cy="58825"/>
            </a:xfrm>
            <a:custGeom>
              <a:rect b="b" l="l" r="r" t="t"/>
              <a:pathLst>
                <a:path extrusionOk="0" h="2353" w="2783">
                  <a:moveTo>
                    <a:pt x="0" y="0"/>
                  </a:moveTo>
                  <a:lnTo>
                    <a:pt x="619" y="2353"/>
                  </a:lnTo>
                  <a:lnTo>
                    <a:pt x="2783" y="1815"/>
                  </a:lnTo>
                  <a:lnTo>
                    <a:pt x="2541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1567675" y="4250725"/>
              <a:ext cx="88400" cy="78975"/>
            </a:xfrm>
            <a:custGeom>
              <a:rect b="b" l="l" r="r" t="t"/>
              <a:pathLst>
                <a:path extrusionOk="0" h="3159" w="3536">
                  <a:moveTo>
                    <a:pt x="0" y="0"/>
                  </a:moveTo>
                  <a:lnTo>
                    <a:pt x="0" y="0"/>
                  </a:lnTo>
                  <a:cubicBezTo>
                    <a:pt x="283" y="981"/>
                    <a:pt x="740" y="2110"/>
                    <a:pt x="1237" y="3159"/>
                  </a:cubicBezTo>
                  <a:lnTo>
                    <a:pt x="3536" y="2581"/>
                  </a:lnTo>
                  <a:lnTo>
                    <a:pt x="2864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1603300" y="4326040"/>
              <a:ext cx="72950" cy="72600"/>
            </a:xfrm>
            <a:custGeom>
              <a:rect b="b" l="l" r="r" t="t"/>
              <a:pathLst>
                <a:path extrusionOk="0" h="2904" w="2918">
                  <a:moveTo>
                    <a:pt x="2232" y="0"/>
                  </a:moveTo>
                  <a:lnTo>
                    <a:pt x="0" y="538"/>
                  </a:lnTo>
                  <a:cubicBezTo>
                    <a:pt x="430" y="1438"/>
                    <a:pt x="887" y="2272"/>
                    <a:pt x="1237" y="2904"/>
                  </a:cubicBezTo>
                  <a:lnTo>
                    <a:pt x="2917" y="2554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1542800" y="4059175"/>
              <a:ext cx="204025" cy="379750"/>
            </a:xfrm>
            <a:custGeom>
              <a:rect b="b" l="l" r="r" t="t"/>
              <a:pathLst>
                <a:path extrusionOk="0" h="15190" w="8161">
                  <a:moveTo>
                    <a:pt x="2313" y="1344"/>
                  </a:moveTo>
                  <a:lnTo>
                    <a:pt x="5942" y="1761"/>
                  </a:lnTo>
                  <a:lnTo>
                    <a:pt x="6103" y="2850"/>
                  </a:lnTo>
                  <a:lnTo>
                    <a:pt x="1224" y="3643"/>
                  </a:lnTo>
                  <a:cubicBezTo>
                    <a:pt x="1547" y="2823"/>
                    <a:pt x="1950" y="2016"/>
                    <a:pt x="2313" y="1344"/>
                  </a:cubicBezTo>
                  <a:close/>
                  <a:moveTo>
                    <a:pt x="3187" y="3777"/>
                  </a:moveTo>
                  <a:lnTo>
                    <a:pt x="3765" y="7326"/>
                  </a:lnTo>
                  <a:lnTo>
                    <a:pt x="861" y="7205"/>
                  </a:lnTo>
                  <a:cubicBezTo>
                    <a:pt x="727" y="6614"/>
                    <a:pt x="673" y="6076"/>
                    <a:pt x="727" y="5646"/>
                  </a:cubicBezTo>
                  <a:cubicBezTo>
                    <a:pt x="767" y="5148"/>
                    <a:pt x="901" y="4651"/>
                    <a:pt x="1076" y="4127"/>
                  </a:cubicBezTo>
                  <a:lnTo>
                    <a:pt x="3187" y="3777"/>
                  </a:lnTo>
                  <a:close/>
                  <a:moveTo>
                    <a:pt x="6184" y="3307"/>
                  </a:moveTo>
                  <a:lnTo>
                    <a:pt x="6789" y="7460"/>
                  </a:lnTo>
                  <a:lnTo>
                    <a:pt x="4195" y="7353"/>
                  </a:lnTo>
                  <a:lnTo>
                    <a:pt x="3617" y="3724"/>
                  </a:lnTo>
                  <a:lnTo>
                    <a:pt x="6184" y="3307"/>
                  </a:lnTo>
                  <a:close/>
                  <a:moveTo>
                    <a:pt x="4289" y="7796"/>
                  </a:moveTo>
                  <a:lnTo>
                    <a:pt x="6829" y="7891"/>
                  </a:lnTo>
                  <a:lnTo>
                    <a:pt x="7085" y="9611"/>
                  </a:lnTo>
                  <a:lnTo>
                    <a:pt x="4921" y="10149"/>
                  </a:lnTo>
                  <a:lnTo>
                    <a:pt x="4289" y="7796"/>
                  </a:lnTo>
                  <a:close/>
                  <a:moveTo>
                    <a:pt x="995" y="7662"/>
                  </a:moveTo>
                  <a:lnTo>
                    <a:pt x="3859" y="7770"/>
                  </a:lnTo>
                  <a:lnTo>
                    <a:pt x="4531" y="10243"/>
                  </a:lnTo>
                  <a:lnTo>
                    <a:pt x="2232" y="10808"/>
                  </a:lnTo>
                  <a:cubicBezTo>
                    <a:pt x="1735" y="9772"/>
                    <a:pt x="1264" y="8643"/>
                    <a:pt x="995" y="7662"/>
                  </a:cubicBezTo>
                  <a:close/>
                  <a:moveTo>
                    <a:pt x="7179" y="10055"/>
                  </a:moveTo>
                  <a:lnTo>
                    <a:pt x="7555" y="12770"/>
                  </a:lnTo>
                  <a:lnTo>
                    <a:pt x="5741" y="13146"/>
                  </a:lnTo>
                  <a:lnTo>
                    <a:pt x="5055" y="10579"/>
                  </a:lnTo>
                  <a:lnTo>
                    <a:pt x="7179" y="10055"/>
                  </a:lnTo>
                  <a:close/>
                  <a:moveTo>
                    <a:pt x="4638" y="10673"/>
                  </a:moveTo>
                  <a:lnTo>
                    <a:pt x="5324" y="13227"/>
                  </a:lnTo>
                  <a:lnTo>
                    <a:pt x="3657" y="13604"/>
                  </a:lnTo>
                  <a:cubicBezTo>
                    <a:pt x="3307" y="12985"/>
                    <a:pt x="2850" y="12138"/>
                    <a:pt x="2420" y="11238"/>
                  </a:cubicBezTo>
                  <a:lnTo>
                    <a:pt x="4638" y="10673"/>
                  </a:lnTo>
                  <a:close/>
                  <a:moveTo>
                    <a:pt x="2541" y="0"/>
                  </a:moveTo>
                  <a:cubicBezTo>
                    <a:pt x="1775" y="1210"/>
                    <a:pt x="525" y="3508"/>
                    <a:pt x="283" y="5484"/>
                  </a:cubicBezTo>
                  <a:cubicBezTo>
                    <a:pt x="1" y="7877"/>
                    <a:pt x="2716" y="12770"/>
                    <a:pt x="3657" y="14397"/>
                  </a:cubicBezTo>
                  <a:lnTo>
                    <a:pt x="4181" y="14477"/>
                  </a:lnTo>
                  <a:cubicBezTo>
                    <a:pt x="4114" y="14343"/>
                    <a:pt x="4020" y="14182"/>
                    <a:pt x="3899" y="13980"/>
                  </a:cubicBezTo>
                  <a:lnTo>
                    <a:pt x="5458" y="13644"/>
                  </a:lnTo>
                  <a:lnTo>
                    <a:pt x="5767" y="14746"/>
                  </a:lnTo>
                  <a:lnTo>
                    <a:pt x="6211" y="14827"/>
                  </a:lnTo>
                  <a:lnTo>
                    <a:pt x="6211" y="14827"/>
                  </a:lnTo>
                  <a:lnTo>
                    <a:pt x="5862" y="13550"/>
                  </a:lnTo>
                  <a:lnTo>
                    <a:pt x="7609" y="13187"/>
                  </a:lnTo>
                  <a:lnTo>
                    <a:pt x="7891" y="15136"/>
                  </a:lnTo>
                  <a:lnTo>
                    <a:pt x="8160" y="15190"/>
                  </a:lnTo>
                  <a:lnTo>
                    <a:pt x="8160" y="14061"/>
                  </a:lnTo>
                  <a:lnTo>
                    <a:pt x="8026" y="13133"/>
                  </a:lnTo>
                  <a:lnTo>
                    <a:pt x="8160" y="13106"/>
                  </a:lnTo>
                  <a:lnTo>
                    <a:pt x="8160" y="12649"/>
                  </a:lnTo>
                  <a:lnTo>
                    <a:pt x="7958" y="12676"/>
                  </a:lnTo>
                  <a:lnTo>
                    <a:pt x="7273" y="7904"/>
                  </a:lnTo>
                  <a:lnTo>
                    <a:pt x="8160" y="7958"/>
                  </a:lnTo>
                  <a:lnTo>
                    <a:pt x="8160" y="7528"/>
                  </a:lnTo>
                  <a:lnTo>
                    <a:pt x="7206" y="7460"/>
                  </a:lnTo>
                  <a:lnTo>
                    <a:pt x="6614" y="3401"/>
                  </a:lnTo>
                  <a:lnTo>
                    <a:pt x="8160" y="4275"/>
                  </a:lnTo>
                  <a:lnTo>
                    <a:pt x="8160" y="3804"/>
                  </a:lnTo>
                  <a:lnTo>
                    <a:pt x="6547" y="2904"/>
                  </a:lnTo>
                  <a:lnTo>
                    <a:pt x="6238" y="645"/>
                  </a:lnTo>
                  <a:lnTo>
                    <a:pt x="5794" y="565"/>
                  </a:lnTo>
                  <a:lnTo>
                    <a:pt x="5902" y="1290"/>
                  </a:lnTo>
                  <a:lnTo>
                    <a:pt x="2555" y="901"/>
                  </a:lnTo>
                  <a:cubicBezTo>
                    <a:pt x="2743" y="578"/>
                    <a:pt x="2904" y="309"/>
                    <a:pt x="3039" y="81"/>
                  </a:cubicBezTo>
                  <a:lnTo>
                    <a:pt x="254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1743425" y="4386825"/>
              <a:ext cx="3400" cy="24550"/>
            </a:xfrm>
            <a:custGeom>
              <a:rect b="b" l="l" r="r" t="t"/>
              <a:pathLst>
                <a:path extrusionOk="0" h="982" w="136">
                  <a:moveTo>
                    <a:pt x="135" y="0"/>
                  </a:moveTo>
                  <a:lnTo>
                    <a:pt x="1" y="27"/>
                  </a:lnTo>
                  <a:lnTo>
                    <a:pt x="135" y="98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F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1990425" y="4105500"/>
              <a:ext cx="171425" cy="181875"/>
            </a:xfrm>
            <a:custGeom>
              <a:rect b="b" l="l" r="r" t="t"/>
              <a:pathLst>
                <a:path extrusionOk="0" h="7275" w="6857">
                  <a:moveTo>
                    <a:pt x="1448" y="0"/>
                  </a:moveTo>
                  <a:cubicBezTo>
                    <a:pt x="1238" y="0"/>
                    <a:pt x="1027" y="75"/>
                    <a:pt x="834" y="271"/>
                  </a:cubicBezTo>
                  <a:cubicBezTo>
                    <a:pt x="1" y="1091"/>
                    <a:pt x="2810" y="2570"/>
                    <a:pt x="2810" y="2570"/>
                  </a:cubicBezTo>
                  <a:cubicBezTo>
                    <a:pt x="2810" y="2570"/>
                    <a:pt x="4934" y="7274"/>
                    <a:pt x="6023" y="7274"/>
                  </a:cubicBezTo>
                  <a:cubicBezTo>
                    <a:pt x="6856" y="7274"/>
                    <a:pt x="6776" y="6105"/>
                    <a:pt x="6708" y="5648"/>
                  </a:cubicBezTo>
                  <a:cubicBezTo>
                    <a:pt x="6453" y="3994"/>
                    <a:pt x="5055" y="2932"/>
                    <a:pt x="3953" y="1803"/>
                  </a:cubicBezTo>
                  <a:cubicBezTo>
                    <a:pt x="3953" y="1803"/>
                    <a:pt x="3334" y="580"/>
                    <a:pt x="2810" y="69"/>
                  </a:cubicBezTo>
                  <a:lnTo>
                    <a:pt x="2810" y="795"/>
                  </a:lnTo>
                  <a:cubicBezTo>
                    <a:pt x="2810" y="795"/>
                    <a:pt x="2133" y="0"/>
                    <a:pt x="1448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1285725" y="4079125"/>
              <a:ext cx="210400" cy="180625"/>
            </a:xfrm>
            <a:custGeom>
              <a:rect b="b" l="l" r="r" t="t"/>
              <a:pathLst>
                <a:path extrusionOk="0" h="7225" w="8416">
                  <a:moveTo>
                    <a:pt x="7081" y="0"/>
                  </a:moveTo>
                  <a:cubicBezTo>
                    <a:pt x="6471" y="0"/>
                    <a:pt x="5915" y="721"/>
                    <a:pt x="5915" y="721"/>
                  </a:cubicBezTo>
                  <a:lnTo>
                    <a:pt x="5915" y="9"/>
                  </a:lnTo>
                  <a:cubicBezTo>
                    <a:pt x="5404" y="492"/>
                    <a:pt x="5310" y="1890"/>
                    <a:pt x="5310" y="1890"/>
                  </a:cubicBezTo>
                  <a:cubicBezTo>
                    <a:pt x="5310" y="1890"/>
                    <a:pt x="0" y="5990"/>
                    <a:pt x="1896" y="7079"/>
                  </a:cubicBezTo>
                  <a:cubicBezTo>
                    <a:pt x="2065" y="7179"/>
                    <a:pt x="2238" y="7224"/>
                    <a:pt x="2412" y="7224"/>
                  </a:cubicBezTo>
                  <a:cubicBezTo>
                    <a:pt x="4190" y="7224"/>
                    <a:pt x="6130" y="2509"/>
                    <a:pt x="6130" y="2509"/>
                  </a:cubicBezTo>
                  <a:cubicBezTo>
                    <a:pt x="6130" y="2509"/>
                    <a:pt x="8415" y="1030"/>
                    <a:pt x="7649" y="251"/>
                  </a:cubicBezTo>
                  <a:cubicBezTo>
                    <a:pt x="7465" y="69"/>
                    <a:pt x="7270" y="0"/>
                    <a:pt x="7081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1801575" y="3918350"/>
              <a:ext cx="96475" cy="102525"/>
            </a:xfrm>
            <a:custGeom>
              <a:rect b="b" l="l" r="r" t="t"/>
              <a:pathLst>
                <a:path extrusionOk="0" h="4101" w="3859">
                  <a:moveTo>
                    <a:pt x="3858" y="1"/>
                  </a:moveTo>
                  <a:cubicBezTo>
                    <a:pt x="2514" y="1157"/>
                    <a:pt x="1210" y="942"/>
                    <a:pt x="1210" y="942"/>
                  </a:cubicBezTo>
                  <a:cubicBezTo>
                    <a:pt x="1210" y="942"/>
                    <a:pt x="1533" y="1815"/>
                    <a:pt x="565" y="2178"/>
                  </a:cubicBezTo>
                  <a:cubicBezTo>
                    <a:pt x="403" y="2246"/>
                    <a:pt x="202" y="2299"/>
                    <a:pt x="0" y="2367"/>
                  </a:cubicBezTo>
                  <a:lnTo>
                    <a:pt x="1761" y="4101"/>
                  </a:lnTo>
                  <a:cubicBezTo>
                    <a:pt x="2957" y="3657"/>
                    <a:pt x="3858" y="1627"/>
                    <a:pt x="3858" y="1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542800" y="3864600"/>
              <a:ext cx="27575" cy="32600"/>
            </a:xfrm>
            <a:custGeom>
              <a:rect b="b" l="l" r="r" t="t"/>
              <a:pathLst>
                <a:path extrusionOk="0" h="1304" w="1103">
                  <a:moveTo>
                    <a:pt x="364" y="1304"/>
                  </a:moveTo>
                  <a:cubicBezTo>
                    <a:pt x="364" y="1304"/>
                    <a:pt x="1" y="1223"/>
                    <a:pt x="1" y="618"/>
                  </a:cubicBezTo>
                  <a:cubicBezTo>
                    <a:pt x="1" y="0"/>
                    <a:pt x="1103" y="470"/>
                    <a:pt x="364" y="1304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876850" y="3847775"/>
              <a:ext cx="29600" cy="34975"/>
            </a:xfrm>
            <a:custGeom>
              <a:rect b="b" l="l" r="r" t="t"/>
              <a:pathLst>
                <a:path extrusionOk="0" h="1399" w="1184">
                  <a:moveTo>
                    <a:pt x="780" y="1399"/>
                  </a:moveTo>
                  <a:cubicBezTo>
                    <a:pt x="780" y="1399"/>
                    <a:pt x="1183" y="1291"/>
                    <a:pt x="1183" y="660"/>
                  </a:cubicBezTo>
                  <a:cubicBezTo>
                    <a:pt x="1183" y="1"/>
                    <a:pt x="0" y="485"/>
                    <a:pt x="780" y="1399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618425" y="3890125"/>
              <a:ext cx="24875" cy="41700"/>
            </a:xfrm>
            <a:custGeom>
              <a:rect b="b" l="l" r="r" t="t"/>
              <a:pathLst>
                <a:path extrusionOk="0" h="1668" w="995">
                  <a:moveTo>
                    <a:pt x="551" y="1"/>
                  </a:moveTo>
                  <a:cubicBezTo>
                    <a:pt x="551" y="1"/>
                    <a:pt x="995" y="1667"/>
                    <a:pt x="0" y="1318"/>
                  </a:cubicBezTo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1790150" y="3864600"/>
              <a:ext cx="30250" cy="40675"/>
            </a:xfrm>
            <a:custGeom>
              <a:rect b="b" l="l" r="r" t="t"/>
              <a:pathLst>
                <a:path extrusionOk="0" h="1627" w="1210">
                  <a:moveTo>
                    <a:pt x="1143" y="0"/>
                  </a:moveTo>
                  <a:cubicBezTo>
                    <a:pt x="1143" y="0"/>
                    <a:pt x="0" y="1613"/>
                    <a:pt x="1210" y="1627"/>
                  </a:cubicBezTo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4" name="Google Shape;484;p33"/>
          <p:cNvCxnSpPr/>
          <p:nvPr/>
        </p:nvCxnSpPr>
        <p:spPr>
          <a:xfrm>
            <a:off x="4510200" y="3095668"/>
            <a:ext cx="4118100" cy="0"/>
          </a:xfrm>
          <a:prstGeom prst="straightConnector1">
            <a:avLst/>
          </a:prstGeom>
          <a:noFill/>
          <a:ln cap="flat" cmpd="sng" w="28575">
            <a:solidFill>
              <a:srgbClr val="11224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33"/>
          <p:cNvSpPr txBox="1"/>
          <p:nvPr>
            <p:ph idx="2" type="ctrTitle"/>
          </p:nvPr>
        </p:nvSpPr>
        <p:spPr>
          <a:xfrm>
            <a:off x="4597450" y="3132250"/>
            <a:ext cx="42417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Ana’s Tour</a:t>
            </a:r>
            <a:endParaRPr/>
          </a:p>
        </p:txBody>
      </p:sp>
      <p:sp>
        <p:nvSpPr>
          <p:cNvPr id="486" name="Google Shape;486;p33"/>
          <p:cNvSpPr txBox="1"/>
          <p:nvPr>
            <p:ph type="ctrTitle"/>
          </p:nvPr>
        </p:nvSpPr>
        <p:spPr>
          <a:xfrm>
            <a:off x="4506849" y="1695088"/>
            <a:ext cx="4118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EN</a:t>
            </a:r>
            <a:r>
              <a:rPr lang="en" sz="5900"/>
              <a:t>GLAND </a:t>
            </a:r>
            <a:r>
              <a:rPr lang="en" sz="3500">
                <a:solidFill>
                  <a:schemeClr val="dk2"/>
                </a:solidFill>
              </a:rPr>
              <a:t>history and fun</a:t>
            </a:r>
            <a:endParaRPr sz="5400"/>
          </a:p>
        </p:txBody>
      </p:sp>
      <p:pic>
        <p:nvPicPr>
          <p:cNvPr id="487" name="Google Shape;4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325" y="3147150"/>
            <a:ext cx="348700" cy="35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2"/>
          <p:cNvSpPr txBox="1"/>
          <p:nvPr>
            <p:ph type="title"/>
          </p:nvPr>
        </p:nvSpPr>
        <p:spPr>
          <a:xfrm>
            <a:off x="1027035" y="1766013"/>
            <a:ext cx="440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5" name="Google Shape;775;p42"/>
          <p:cNvSpPr/>
          <p:nvPr/>
        </p:nvSpPr>
        <p:spPr>
          <a:xfrm>
            <a:off x="5287850" y="4450813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6" name="Google Shape;776;p42"/>
          <p:cNvGrpSpPr/>
          <p:nvPr/>
        </p:nvGrpSpPr>
        <p:grpSpPr>
          <a:xfrm>
            <a:off x="322796" y="1097126"/>
            <a:ext cx="829819" cy="668969"/>
            <a:chOff x="7636893" y="2346251"/>
            <a:chExt cx="1507118" cy="838832"/>
          </a:xfrm>
        </p:grpSpPr>
        <p:grpSp>
          <p:nvGrpSpPr>
            <p:cNvPr id="777" name="Google Shape;777;p42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78" name="Google Shape;778;p42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2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0" name="Google Shape;780;p42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81" name="Google Shape;781;p42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2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2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2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2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2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2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2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2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2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1" name="Google Shape;791;p42"/>
          <p:cNvGrpSpPr/>
          <p:nvPr/>
        </p:nvGrpSpPr>
        <p:grpSpPr>
          <a:xfrm>
            <a:off x="6620927" y="-9"/>
            <a:ext cx="2523081" cy="2608783"/>
            <a:chOff x="-734425" y="725975"/>
            <a:chExt cx="2684700" cy="3691500"/>
          </a:xfrm>
        </p:grpSpPr>
        <p:sp>
          <p:nvSpPr>
            <p:cNvPr id="792" name="Google Shape;792;p42"/>
            <p:cNvSpPr/>
            <p:nvPr/>
          </p:nvSpPr>
          <p:spPr>
            <a:xfrm>
              <a:off x="-734425" y="725975"/>
              <a:ext cx="2684700" cy="3691500"/>
            </a:xfrm>
            <a:prstGeom prst="roundRect">
              <a:avLst>
                <a:gd fmla="val 484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515525" y="4253150"/>
              <a:ext cx="184800" cy="109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577175" y="801325"/>
              <a:ext cx="61500" cy="6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-537625" y="945150"/>
              <a:ext cx="2291100" cy="327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3983" l="17761" r="24721" t="2724"/>
          <a:stretch/>
        </p:blipFill>
        <p:spPr>
          <a:xfrm>
            <a:off x="6821900" y="171919"/>
            <a:ext cx="2121000" cy="2254800"/>
          </a:xfrm>
          <a:prstGeom prst="roundRect">
            <a:avLst>
              <a:gd fmla="val 6979" name="adj"/>
            </a:avLst>
          </a:prstGeom>
          <a:noFill/>
          <a:ln>
            <a:noFill/>
          </a:ln>
        </p:spPr>
      </p:pic>
      <p:sp>
        <p:nvSpPr>
          <p:cNvPr id="797" name="Google Shape;797;p42"/>
          <p:cNvSpPr txBox="1"/>
          <p:nvPr/>
        </p:nvSpPr>
        <p:spPr>
          <a:xfrm>
            <a:off x="609775" y="2608775"/>
            <a:ext cx="67842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●"/>
            </a:pPr>
            <a:r>
              <a:rPr b="1" lang="en" sz="17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Excursão de ônibus hop-on hop-off de 24 horas </a:t>
            </a:r>
            <a:endParaRPr b="1" sz="17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24-hour hop-on hop-off bus tour</a:t>
            </a:r>
            <a:endParaRPr b="1"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●"/>
            </a:pPr>
            <a:r>
              <a:rPr b="1" lang="en" sz="17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Paragens perto de todos os principais pontos turísticos </a:t>
            </a: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Stops near all the major sights</a:t>
            </a:r>
            <a:endParaRPr b="1"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●"/>
            </a:pPr>
            <a:r>
              <a:rPr b="1" lang="en" sz="17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Áudio-guia em 11 idiomas </a:t>
            </a:r>
            <a:endParaRPr b="1" sz="17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Audio guide in 11 languages</a:t>
            </a:r>
            <a:endParaRPr b="1"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●"/>
            </a:pPr>
            <a:r>
              <a:rPr b="1" lang="en" sz="17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Medidas de higiene completas </a:t>
            </a:r>
            <a:endParaRPr b="1" sz="17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Full hygiene measures</a:t>
            </a:r>
            <a:endParaRPr b="1"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3"/>
          <p:cNvSpPr/>
          <p:nvPr/>
        </p:nvSpPr>
        <p:spPr>
          <a:xfrm>
            <a:off x="3279827" y="3904587"/>
            <a:ext cx="2724649" cy="43259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4"/>
          <p:cNvSpPr txBox="1"/>
          <p:nvPr>
            <p:ph idx="1" type="subTitle"/>
          </p:nvPr>
        </p:nvSpPr>
        <p:spPr>
          <a:xfrm>
            <a:off x="539400" y="1196950"/>
            <a:ext cx="8065200" cy="28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1-Belvedere Road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2-Aldwych (One Aldwych Hotel)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3-Ludgate Hill (St Paul's Cathedral)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4-Queen Victoria Street (The City)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5-London Bridge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6-Tooley Street (Tower Bridge)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7-Tower Hill (Tower of London)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8-Victoria Embankment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9-Westminster Bridge (Big Ben)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10-Horseferry Road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4"/>
          <p:cNvSpPr txBox="1"/>
          <p:nvPr>
            <p:ph idx="15"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Rota / Course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0" name="Google Shape;810;p44"/>
          <p:cNvSpPr/>
          <p:nvPr/>
        </p:nvSpPr>
        <p:spPr>
          <a:xfrm>
            <a:off x="866010" y="4458278"/>
            <a:ext cx="1169805" cy="18572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4"/>
          <p:cNvSpPr/>
          <p:nvPr/>
        </p:nvSpPr>
        <p:spPr>
          <a:xfrm>
            <a:off x="7561873" y="2861275"/>
            <a:ext cx="1169805" cy="18572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4"/>
          <p:cNvSpPr txBox="1"/>
          <p:nvPr>
            <p:ph idx="1" type="subTitle"/>
          </p:nvPr>
        </p:nvSpPr>
        <p:spPr>
          <a:xfrm>
            <a:off x="4235800" y="1196950"/>
            <a:ext cx="4495800" cy="26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11-Buckingham Gate (Buckingham Palace)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12-Buckingham Palace Road (Victoria Station)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13-Buckingham Palace Road, Stop Z12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14-Grosvenor Gardens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15-Queen Elizabeth Gate, Hyde Park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16-Marble Arch (Speakers Corner)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17-Marble Arch (Park Lane)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18-Haymarket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19-Pall Mall East (Trafalgar Square)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20-Westminster Bridge (South)</a:t>
            </a:r>
            <a:endParaRPr/>
          </a:p>
        </p:txBody>
      </p:sp>
      <p:sp>
        <p:nvSpPr>
          <p:cNvPr id="813" name="Google Shape;813;p44"/>
          <p:cNvSpPr/>
          <p:nvPr/>
        </p:nvSpPr>
        <p:spPr>
          <a:xfrm>
            <a:off x="2737650" y="4077550"/>
            <a:ext cx="36687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P</a:t>
            </a:r>
            <a:r>
              <a:rPr lang="en" sz="11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ara mais informações acesse nosso site ou entre em contato em nossas redes sociais</a:t>
            </a:r>
            <a:endParaRPr sz="110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oogle Shape;818;p45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819" name="Google Shape;819;p45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820" name="Google Shape;820;p45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5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2" name="Google Shape;822;p45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823" name="Google Shape;823;p45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5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5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5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5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5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5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5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5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5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3" name="Google Shape;833;p45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4" name="Google Shape;834;p45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5" name="Google Shape;835;p45"/>
          <p:cNvPicPr preferRelativeResize="0"/>
          <p:nvPr/>
        </p:nvPicPr>
        <p:blipFill rotWithShape="1">
          <a:blip r:embed="rId3">
            <a:alphaModFix/>
          </a:blip>
          <a:srcRect b="-5309" l="6170" r="-6169" t="5310"/>
          <a:stretch/>
        </p:blipFill>
        <p:spPr>
          <a:xfrm>
            <a:off x="3514836" y="1475759"/>
            <a:ext cx="4663982" cy="3071053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5"/>
          <p:cNvSpPr txBox="1"/>
          <p:nvPr/>
        </p:nvSpPr>
        <p:spPr>
          <a:xfrm>
            <a:off x="344200" y="2198575"/>
            <a:ext cx="26241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Tower Bridge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        </a:t>
            </a:r>
            <a:r>
              <a:rPr b="1" lang="en" sz="18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 </a:t>
            </a: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£ 11,40</a:t>
            </a:r>
            <a:endParaRPr b="1" sz="1300">
              <a:solidFill>
                <a:srgbClr val="0E83C4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46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842" name="Google Shape;842;p46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843" name="Google Shape;843;p46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6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5" name="Google Shape;845;p46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846" name="Google Shape;846;p46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6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6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6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6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6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6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6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6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6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6" name="Google Shape;856;p46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7" name="Google Shape;857;p46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6"/>
          <p:cNvSpPr txBox="1"/>
          <p:nvPr/>
        </p:nvSpPr>
        <p:spPr>
          <a:xfrm>
            <a:off x="133350" y="2306538"/>
            <a:ext cx="40413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Tower of London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</a:b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59" name="Google Shape;8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827" y="1434000"/>
            <a:ext cx="4547225" cy="30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46"/>
          <p:cNvSpPr txBox="1"/>
          <p:nvPr/>
        </p:nvSpPr>
        <p:spPr>
          <a:xfrm>
            <a:off x="230050" y="3019250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6"/>
          <p:cNvSpPr txBox="1"/>
          <p:nvPr/>
        </p:nvSpPr>
        <p:spPr>
          <a:xfrm>
            <a:off x="976450" y="2715050"/>
            <a:ext cx="15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£ 29,90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47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867" name="Google Shape;867;p47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868" name="Google Shape;868;p47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7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0" name="Google Shape;870;p47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871" name="Google Shape;871;p47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7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7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7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7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7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7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7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7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7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1" name="Google Shape;881;p47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2" name="Google Shape;882;p47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7"/>
          <p:cNvSpPr txBox="1"/>
          <p:nvPr/>
        </p:nvSpPr>
        <p:spPr>
          <a:xfrm>
            <a:off x="-199500" y="2291950"/>
            <a:ext cx="40413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Buckingham Gate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884" name="Google Shape;8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228" y="1396950"/>
            <a:ext cx="5074399" cy="33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7"/>
          <p:cNvSpPr txBox="1"/>
          <p:nvPr/>
        </p:nvSpPr>
        <p:spPr>
          <a:xfrm>
            <a:off x="771950" y="26029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£ 15,25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p48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891" name="Google Shape;891;p48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892" name="Google Shape;892;p48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8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4" name="Google Shape;894;p48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895" name="Google Shape;895;p48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8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8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8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8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8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8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8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8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8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5" name="Google Shape;905;p48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6" name="Google Shape;906;p48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8"/>
          <p:cNvSpPr txBox="1"/>
          <p:nvPr/>
        </p:nvSpPr>
        <p:spPr>
          <a:xfrm>
            <a:off x="-412875" y="2310150"/>
            <a:ext cx="40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               </a:t>
            </a: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Hyde Park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8" name="Google Shape;908;p48"/>
          <p:cNvPicPr preferRelativeResize="0"/>
          <p:nvPr/>
        </p:nvPicPr>
        <p:blipFill rotWithShape="1">
          <a:blip r:embed="rId3">
            <a:alphaModFix/>
          </a:blip>
          <a:srcRect b="5100" l="-5009" r="5009" t="-5100"/>
          <a:stretch/>
        </p:blipFill>
        <p:spPr>
          <a:xfrm>
            <a:off x="3293175" y="1163775"/>
            <a:ext cx="5352375" cy="35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48"/>
          <p:cNvSpPr txBox="1"/>
          <p:nvPr/>
        </p:nvSpPr>
        <p:spPr>
          <a:xfrm>
            <a:off x="293175" y="3117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8"/>
          <p:cNvSpPr txBox="1"/>
          <p:nvPr/>
        </p:nvSpPr>
        <p:spPr>
          <a:xfrm>
            <a:off x="293175" y="27084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free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49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916" name="Google Shape;916;p49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917" name="Google Shape;917;p49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49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920" name="Google Shape;920;p49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9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9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9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9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9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0" name="Google Shape;930;p49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1" name="Google Shape;931;p49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9"/>
          <p:cNvSpPr txBox="1"/>
          <p:nvPr/>
        </p:nvSpPr>
        <p:spPr>
          <a:xfrm>
            <a:off x="827900" y="2209750"/>
            <a:ext cx="40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Marble Arch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33" name="Google Shape;9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153" y="1359400"/>
            <a:ext cx="4955051" cy="3265824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49"/>
          <p:cNvSpPr txBox="1"/>
          <p:nvPr/>
        </p:nvSpPr>
        <p:spPr>
          <a:xfrm>
            <a:off x="1161000" y="25656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free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50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940" name="Google Shape;940;p50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941" name="Google Shape;941;p50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0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3" name="Google Shape;943;p50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944" name="Google Shape;944;p50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50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0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0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50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50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0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50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50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0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4" name="Google Shape;954;p50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5" name="Google Shape;955;p50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50"/>
          <p:cNvSpPr txBox="1"/>
          <p:nvPr/>
        </p:nvSpPr>
        <p:spPr>
          <a:xfrm>
            <a:off x="86275" y="2020400"/>
            <a:ext cx="4041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Theatre Royal Haymarket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57" name="Google Shape;9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679" y="1361050"/>
            <a:ext cx="5258175" cy="3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50"/>
          <p:cNvSpPr txBox="1"/>
          <p:nvPr/>
        </p:nvSpPr>
        <p:spPr>
          <a:xfrm>
            <a:off x="693675" y="27443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</a:t>
            </a: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£ 15 - £ 95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51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964" name="Google Shape;964;p51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965" name="Google Shape;965;p51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51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7" name="Google Shape;967;p51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968" name="Google Shape;968;p51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1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51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51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1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1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1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1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1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1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8" name="Google Shape;978;p51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9" name="Google Shape;979;p51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/>
        </p:nvSpPr>
        <p:spPr>
          <a:xfrm>
            <a:off x="315475" y="2171400"/>
            <a:ext cx="40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Pall Mall East 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1" name="Google Shape;9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450" y="1294825"/>
            <a:ext cx="4962750" cy="32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51"/>
          <p:cNvSpPr txBox="1"/>
          <p:nvPr/>
        </p:nvSpPr>
        <p:spPr>
          <a:xfrm>
            <a:off x="1161000" y="25630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free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"/>
          <p:cNvSpPr txBox="1"/>
          <p:nvPr>
            <p:ph idx="1" type="body"/>
          </p:nvPr>
        </p:nvSpPr>
        <p:spPr>
          <a:xfrm>
            <a:off x="717525" y="1102625"/>
            <a:ext cx="7708800" cy="3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" y="-17822"/>
            <a:ext cx="9144001" cy="517912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4"/>
          <p:cNvSpPr txBox="1"/>
          <p:nvPr/>
        </p:nvSpPr>
        <p:spPr>
          <a:xfrm>
            <a:off x="539400" y="1351075"/>
            <a:ext cx="60768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100">
                <a:solidFill>
                  <a:srgbClr val="231F2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Ana’s Tour </a:t>
            </a:r>
            <a:endParaRPr b="1" sz="9100">
              <a:solidFill>
                <a:srgbClr val="231F2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496" name="Google Shape;496;p34"/>
          <p:cNvGrpSpPr/>
          <p:nvPr/>
        </p:nvGrpSpPr>
        <p:grpSpPr>
          <a:xfrm>
            <a:off x="6736087" y="3753190"/>
            <a:ext cx="1875726" cy="943599"/>
            <a:chOff x="6762967" y="-1341310"/>
            <a:chExt cx="1875726" cy="943599"/>
          </a:xfrm>
        </p:grpSpPr>
        <p:sp>
          <p:nvSpPr>
            <p:cNvPr id="497" name="Google Shape;497;p34"/>
            <p:cNvSpPr/>
            <p:nvPr/>
          </p:nvSpPr>
          <p:spPr>
            <a:xfrm>
              <a:off x="8596791" y="-1341310"/>
              <a:ext cx="41903" cy="943599"/>
            </a:xfrm>
            <a:custGeom>
              <a:rect b="b" l="l" r="r" t="t"/>
              <a:pathLst>
                <a:path extrusionOk="0" h="7814" w="347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8387518" y="-1341310"/>
              <a:ext cx="99021" cy="943599"/>
            </a:xfrm>
            <a:custGeom>
              <a:rect b="b" l="l" r="r" t="t"/>
              <a:pathLst>
                <a:path extrusionOk="0" h="7814" w="820">
                  <a:moveTo>
                    <a:pt x="0" y="0"/>
                  </a:moveTo>
                  <a:lnTo>
                    <a:pt x="0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7314708" y="-1341310"/>
              <a:ext cx="99021" cy="943599"/>
            </a:xfrm>
            <a:custGeom>
              <a:rect b="b" l="l" r="r" t="t"/>
              <a:pathLst>
                <a:path extrusionOk="0" h="7814" w="820">
                  <a:moveTo>
                    <a:pt x="0" y="0"/>
                  </a:moveTo>
                  <a:lnTo>
                    <a:pt x="0" y="7814"/>
                  </a:lnTo>
                  <a:lnTo>
                    <a:pt x="819" y="7814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7695095" y="-1341310"/>
              <a:ext cx="186570" cy="943599"/>
            </a:xfrm>
            <a:custGeom>
              <a:rect b="b" l="l" r="r" t="t"/>
              <a:pathLst>
                <a:path extrusionOk="0" h="7814" w="1545">
                  <a:moveTo>
                    <a:pt x="1" y="0"/>
                  </a:moveTo>
                  <a:lnTo>
                    <a:pt x="1" y="7814"/>
                  </a:lnTo>
                  <a:lnTo>
                    <a:pt x="1544" y="7814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8265795" y="-1341310"/>
              <a:ext cx="41903" cy="943599"/>
            </a:xfrm>
            <a:custGeom>
              <a:rect b="b" l="l" r="r" t="t"/>
              <a:pathLst>
                <a:path extrusionOk="0" h="7814" w="347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8170638" y="-1341310"/>
              <a:ext cx="42024" cy="943599"/>
            </a:xfrm>
            <a:custGeom>
              <a:rect b="b" l="l" r="r" t="t"/>
              <a:pathLst>
                <a:path extrusionOk="0" h="7814" w="348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8075481" y="-1341310"/>
              <a:ext cx="42024" cy="943599"/>
            </a:xfrm>
            <a:custGeom>
              <a:rect b="b" l="l" r="r" t="t"/>
              <a:pathLst>
                <a:path extrusionOk="0" h="7814" w="348">
                  <a:moveTo>
                    <a:pt x="1" y="0"/>
                  </a:moveTo>
                  <a:lnTo>
                    <a:pt x="1" y="7814"/>
                  </a:lnTo>
                  <a:lnTo>
                    <a:pt x="348" y="7814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7980445" y="-1341310"/>
              <a:ext cx="38159" cy="943599"/>
            </a:xfrm>
            <a:custGeom>
              <a:rect b="b" l="l" r="r" t="t"/>
              <a:pathLst>
                <a:path extrusionOk="0" h="7814" w="316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7170041" y="-1341310"/>
              <a:ext cx="99021" cy="943599"/>
            </a:xfrm>
            <a:custGeom>
              <a:rect b="b" l="l" r="r" t="t"/>
              <a:pathLst>
                <a:path extrusionOk="0" h="7814" w="820">
                  <a:moveTo>
                    <a:pt x="1" y="0"/>
                  </a:moveTo>
                  <a:lnTo>
                    <a:pt x="1" y="7814"/>
                  </a:lnTo>
                  <a:lnTo>
                    <a:pt x="820" y="7814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7048317" y="-1341310"/>
              <a:ext cx="42024" cy="943599"/>
            </a:xfrm>
            <a:custGeom>
              <a:rect b="b" l="l" r="r" t="t"/>
              <a:pathLst>
                <a:path extrusionOk="0" h="7814" w="348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6953281" y="-1341310"/>
              <a:ext cx="41903" cy="943599"/>
            </a:xfrm>
            <a:custGeom>
              <a:rect b="b" l="l" r="r" t="t"/>
              <a:pathLst>
                <a:path extrusionOk="0" h="7814" w="347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6858124" y="-1341310"/>
              <a:ext cx="41903" cy="943599"/>
            </a:xfrm>
            <a:custGeom>
              <a:rect b="b" l="l" r="r" t="t"/>
              <a:pathLst>
                <a:path extrusionOk="0" h="7814" w="347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6762967" y="-1341310"/>
              <a:ext cx="42024" cy="943599"/>
            </a:xfrm>
            <a:custGeom>
              <a:rect b="b" l="l" r="r" t="t"/>
              <a:pathLst>
                <a:path extrusionOk="0" h="7814" w="348">
                  <a:moveTo>
                    <a:pt x="1" y="0"/>
                  </a:moveTo>
                  <a:lnTo>
                    <a:pt x="1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7611410" y="-1341310"/>
              <a:ext cx="38159" cy="943599"/>
            </a:xfrm>
            <a:custGeom>
              <a:rect b="b" l="l" r="r" t="t"/>
              <a:pathLst>
                <a:path extrusionOk="0" h="7814" w="316">
                  <a:moveTo>
                    <a:pt x="0" y="0"/>
                  </a:moveTo>
                  <a:lnTo>
                    <a:pt x="0" y="7814"/>
                  </a:lnTo>
                  <a:lnTo>
                    <a:pt x="315" y="78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7512509" y="-1341310"/>
              <a:ext cx="41903" cy="943599"/>
            </a:xfrm>
            <a:custGeom>
              <a:rect b="b" l="l" r="r" t="t"/>
              <a:pathLst>
                <a:path extrusionOk="0" h="7814" w="347">
                  <a:moveTo>
                    <a:pt x="0" y="0"/>
                  </a:moveTo>
                  <a:lnTo>
                    <a:pt x="0" y="7814"/>
                  </a:lnTo>
                  <a:lnTo>
                    <a:pt x="347" y="7814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34"/>
          <p:cNvSpPr txBox="1"/>
          <p:nvPr/>
        </p:nvSpPr>
        <p:spPr>
          <a:xfrm>
            <a:off x="1091075" y="2627275"/>
            <a:ext cx="16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31F2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NOTE:</a:t>
            </a:r>
            <a:endParaRPr b="1" sz="2400">
              <a:solidFill>
                <a:srgbClr val="231F2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13" name="Google Shape;513;p34"/>
          <p:cNvSpPr/>
          <p:nvPr/>
        </p:nvSpPr>
        <p:spPr>
          <a:xfrm>
            <a:off x="717525" y="2762875"/>
            <a:ext cx="323459" cy="319493"/>
          </a:xfrm>
          <a:custGeom>
            <a:rect b="b" l="l" r="r" t="t"/>
            <a:pathLst>
              <a:path extrusionOk="0" h="12607" w="12761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4"/>
          <p:cNvSpPr txBox="1"/>
          <p:nvPr/>
        </p:nvSpPr>
        <p:spPr>
          <a:xfrm>
            <a:off x="6417600" y="112100"/>
            <a:ext cx="20088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BOARDING PASS</a:t>
            </a:r>
            <a:endParaRPr b="1" sz="24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515" name="Google Shape;515;p34"/>
          <p:cNvGrpSpPr/>
          <p:nvPr/>
        </p:nvGrpSpPr>
        <p:grpSpPr>
          <a:xfrm>
            <a:off x="2089525" y="1176925"/>
            <a:ext cx="3458350" cy="62400"/>
            <a:chOff x="2266950" y="561950"/>
            <a:chExt cx="3458350" cy="62400"/>
          </a:xfrm>
        </p:grpSpPr>
        <p:sp>
          <p:nvSpPr>
            <p:cNvPr id="516" name="Google Shape;516;p34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34"/>
          <p:cNvSpPr/>
          <p:nvPr/>
        </p:nvSpPr>
        <p:spPr>
          <a:xfrm>
            <a:off x="5846050" y="426325"/>
            <a:ext cx="323459" cy="319493"/>
          </a:xfrm>
          <a:custGeom>
            <a:rect b="b" l="l" r="r" t="t"/>
            <a:pathLst>
              <a:path extrusionOk="0" h="12607" w="12761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4"/>
          <p:cNvSpPr txBox="1"/>
          <p:nvPr/>
        </p:nvSpPr>
        <p:spPr>
          <a:xfrm>
            <a:off x="6736075" y="988975"/>
            <a:ext cx="1875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198120" lvl="0" marL="18288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 Semi Condensed SemiBold"/>
              <a:buChar char="●"/>
            </a:pPr>
            <a:r>
              <a:rPr b="1" lang="en" sz="24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UDI </a:t>
            </a:r>
            <a:endParaRPr b="1" sz="24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42" name="Google Shape;542;p34"/>
          <p:cNvSpPr txBox="1"/>
          <p:nvPr/>
        </p:nvSpPr>
        <p:spPr>
          <a:xfrm>
            <a:off x="6736075" y="1884325"/>
            <a:ext cx="1875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198120" lvl="0" marL="18288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 Semi Condensed SemiBold"/>
              <a:buChar char="●"/>
            </a:pPr>
            <a:r>
              <a:rPr b="1" lang="en" sz="24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SP</a:t>
            </a:r>
            <a:endParaRPr b="1" sz="24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43" name="Google Shape;543;p34"/>
          <p:cNvSpPr txBox="1"/>
          <p:nvPr/>
        </p:nvSpPr>
        <p:spPr>
          <a:xfrm>
            <a:off x="6736075" y="2779675"/>
            <a:ext cx="1875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198120" lvl="0" marL="18288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Barlow Semi Condensed SemiBold"/>
              <a:buChar char="●"/>
            </a:pPr>
            <a:r>
              <a:rPr b="1" lang="en" sz="24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LONDON</a:t>
            </a:r>
            <a:endParaRPr b="1" sz="24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44" name="Google Shape;544;p34"/>
          <p:cNvSpPr txBox="1"/>
          <p:nvPr/>
        </p:nvSpPr>
        <p:spPr>
          <a:xfrm>
            <a:off x="6736075" y="1351075"/>
            <a:ext cx="1875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utive Mono"/>
                <a:ea typeface="Cutive Mono"/>
                <a:cs typeface="Cutive Mono"/>
                <a:sym typeface="Cutive Mono"/>
              </a:rPr>
              <a:t>B345</a:t>
            </a:r>
            <a:endParaRPr b="1" sz="2400">
              <a:solidFill>
                <a:srgbClr val="FFFFFF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45" name="Google Shape;545;p34"/>
          <p:cNvSpPr txBox="1"/>
          <p:nvPr/>
        </p:nvSpPr>
        <p:spPr>
          <a:xfrm>
            <a:off x="6736075" y="2227675"/>
            <a:ext cx="1875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utive Mono"/>
                <a:ea typeface="Cutive Mono"/>
                <a:cs typeface="Cutive Mono"/>
                <a:sym typeface="Cutive Mono"/>
              </a:rPr>
              <a:t>D8</a:t>
            </a:r>
            <a:endParaRPr b="1" sz="2400">
              <a:solidFill>
                <a:srgbClr val="FFFFFF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grpSp>
        <p:nvGrpSpPr>
          <p:cNvPr id="546" name="Google Shape;546;p34"/>
          <p:cNvGrpSpPr/>
          <p:nvPr/>
        </p:nvGrpSpPr>
        <p:grpSpPr>
          <a:xfrm>
            <a:off x="699900" y="421100"/>
            <a:ext cx="1389637" cy="355999"/>
            <a:chOff x="699900" y="446700"/>
            <a:chExt cx="1389637" cy="355999"/>
          </a:xfrm>
        </p:grpSpPr>
        <p:sp>
          <p:nvSpPr>
            <p:cNvPr id="547" name="Google Shape;547;p34"/>
            <p:cNvSpPr/>
            <p:nvPr/>
          </p:nvSpPr>
          <p:spPr>
            <a:xfrm>
              <a:off x="1192931" y="497641"/>
              <a:ext cx="195396" cy="205039"/>
            </a:xfrm>
            <a:custGeom>
              <a:rect b="b" l="l" r="r" t="t"/>
              <a:pathLst>
                <a:path extrusionOk="0" h="20795" w="19817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1412256" y="491429"/>
              <a:ext cx="49093" cy="211250"/>
            </a:xfrm>
            <a:custGeom>
              <a:rect b="b" l="l" r="r" t="t"/>
              <a:pathLst>
                <a:path extrusionOk="0" h="21425" w="4979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1492414" y="558226"/>
              <a:ext cx="98166" cy="144459"/>
            </a:xfrm>
            <a:custGeom>
              <a:rect b="b" l="l" r="r" t="t"/>
              <a:pathLst>
                <a:path extrusionOk="0" h="14651" w="9956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1694682" y="491429"/>
              <a:ext cx="49093" cy="211250"/>
            </a:xfrm>
            <a:custGeom>
              <a:rect b="b" l="l" r="r" t="t"/>
              <a:pathLst>
                <a:path extrusionOk="0" h="21425" w="4979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1774525" y="558226"/>
              <a:ext cx="141974" cy="144459"/>
            </a:xfrm>
            <a:custGeom>
              <a:rect b="b" l="l" r="r" t="t"/>
              <a:pathLst>
                <a:path extrusionOk="0" h="14651" w="14399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1943530" y="558226"/>
              <a:ext cx="146007" cy="146007"/>
            </a:xfrm>
            <a:custGeom>
              <a:rect b="b" l="l" r="r" t="t"/>
              <a:pathLst>
                <a:path extrusionOk="0" h="14808" w="14808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733762" y="446700"/>
              <a:ext cx="356005" cy="355995"/>
            </a:xfrm>
            <a:custGeom>
              <a:rect b="b" l="l" r="r" t="t"/>
              <a:pathLst>
                <a:path extrusionOk="0" h="36105" w="36106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5388" y="32387"/>
                    <a:pt x="11280" y="36105"/>
                    <a:pt x="18053" y="36105"/>
                  </a:cubicBezTo>
                  <a:cubicBezTo>
                    <a:pt x="28009" y="36105"/>
                    <a:pt x="36106" y="28008"/>
                    <a:pt x="36106" y="18052"/>
                  </a:cubicBezTo>
                  <a:cubicBezTo>
                    <a:pt x="36106" y="11310"/>
                    <a:pt x="32388" y="5419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rgbClr val="3A4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733762" y="446700"/>
              <a:ext cx="288287" cy="288277"/>
            </a:xfrm>
            <a:custGeom>
              <a:rect b="b" l="l" r="r" t="t"/>
              <a:pathLst>
                <a:path extrusionOk="0" h="29237" w="29238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4947" y="28386"/>
                    <a:pt x="7972" y="29237"/>
                    <a:pt x="11185" y="29237"/>
                  </a:cubicBezTo>
                  <a:cubicBezTo>
                    <a:pt x="21141" y="29237"/>
                    <a:pt x="29238" y="21140"/>
                    <a:pt x="29238" y="11184"/>
                  </a:cubicBezTo>
                  <a:cubicBezTo>
                    <a:pt x="29238" y="7971"/>
                    <a:pt x="28387" y="4946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rgbClr val="0E8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699900" y="494229"/>
              <a:ext cx="416269" cy="308470"/>
            </a:xfrm>
            <a:custGeom>
              <a:rect b="b" l="l" r="r" t="t"/>
              <a:pathLst>
                <a:path extrusionOk="0" h="31285" w="42218">
                  <a:moveTo>
                    <a:pt x="42218" y="0"/>
                  </a:moveTo>
                  <a:cubicBezTo>
                    <a:pt x="6901" y="0"/>
                    <a:pt x="1" y="23913"/>
                    <a:pt x="1" y="23913"/>
                  </a:cubicBezTo>
                  <a:lnTo>
                    <a:pt x="6932" y="24259"/>
                  </a:lnTo>
                  <a:lnTo>
                    <a:pt x="11910" y="31285"/>
                  </a:lnTo>
                  <a:cubicBezTo>
                    <a:pt x="11910" y="31285"/>
                    <a:pt x="15627" y="9798"/>
                    <a:pt x="42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768255" y="494229"/>
              <a:ext cx="347920" cy="308470"/>
            </a:xfrm>
            <a:custGeom>
              <a:rect b="b" l="l" r="r" t="t"/>
              <a:pathLst>
                <a:path extrusionOk="0" h="31285" w="35286">
                  <a:moveTo>
                    <a:pt x="35286" y="0"/>
                  </a:moveTo>
                  <a:lnTo>
                    <a:pt x="35286" y="0"/>
                  </a:lnTo>
                  <a:cubicBezTo>
                    <a:pt x="6931" y="7404"/>
                    <a:pt x="0" y="24259"/>
                    <a:pt x="0" y="24259"/>
                  </a:cubicBezTo>
                  <a:lnTo>
                    <a:pt x="4978" y="31285"/>
                  </a:lnTo>
                  <a:cubicBezTo>
                    <a:pt x="4978" y="31285"/>
                    <a:pt x="8695" y="9798"/>
                    <a:pt x="35286" y="0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34"/>
          <p:cNvSpPr txBox="1"/>
          <p:nvPr/>
        </p:nvSpPr>
        <p:spPr>
          <a:xfrm>
            <a:off x="6736075" y="3104275"/>
            <a:ext cx="18756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utive Mono"/>
                <a:ea typeface="Cutive Mono"/>
                <a:cs typeface="Cutive Mono"/>
                <a:sym typeface="Cutive Mono"/>
              </a:rPr>
              <a:t>29E</a:t>
            </a:r>
            <a:endParaRPr b="1" sz="2400">
              <a:solidFill>
                <a:srgbClr val="FFFFFF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59" name="Google Shape;559;p34"/>
          <p:cNvSpPr txBox="1"/>
          <p:nvPr/>
        </p:nvSpPr>
        <p:spPr>
          <a:xfrm>
            <a:off x="699900" y="3217975"/>
            <a:ext cx="5597700" cy="1424400"/>
          </a:xfrm>
          <a:prstGeom prst="rect">
            <a:avLst/>
          </a:prstGeom>
          <a:solidFill>
            <a:srgbClr val="DFE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31F20"/>
                </a:solidFill>
                <a:latin typeface="Cutive Mono"/>
                <a:ea typeface="Cutive Mono"/>
                <a:cs typeface="Cutive Mono"/>
                <a:sym typeface="Cutive Mono"/>
              </a:rPr>
              <a:t>O melhor plano para você! Venha se aventurar com total segurança e </a:t>
            </a:r>
            <a:r>
              <a:rPr b="1" lang="en">
                <a:solidFill>
                  <a:srgbClr val="231F20"/>
                </a:solidFill>
                <a:latin typeface="Cutive Mono"/>
                <a:ea typeface="Cutive Mono"/>
                <a:cs typeface="Cutive Mono"/>
                <a:sym typeface="Cutive Mono"/>
              </a:rPr>
              <a:t>ótimos </a:t>
            </a:r>
            <a:r>
              <a:rPr b="1" lang="en">
                <a:solidFill>
                  <a:srgbClr val="231F20"/>
                </a:solidFill>
                <a:latin typeface="Cutive Mono"/>
                <a:ea typeface="Cutive Mono"/>
                <a:cs typeface="Cutive Mono"/>
                <a:sym typeface="Cutive Mono"/>
              </a:rPr>
              <a:t>planejamentos para uma melhor viagem.</a:t>
            </a:r>
            <a:endParaRPr b="1">
              <a:solidFill>
                <a:srgbClr val="231F20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1F20"/>
                </a:solidFill>
                <a:latin typeface="Cutive Mono"/>
                <a:ea typeface="Cutive Mono"/>
                <a:cs typeface="Cutive Mono"/>
                <a:sym typeface="Cutive Mono"/>
              </a:rPr>
              <a:t>The best plan for you! Come and venture with total safety and great plans for a better trip.</a:t>
            </a:r>
            <a:endParaRPr>
              <a:solidFill>
                <a:srgbClr val="231F20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31F20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52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988" name="Google Shape;988;p52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989" name="Google Shape;989;p52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52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1" name="Google Shape;991;p52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992" name="Google Shape;992;p52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52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52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52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52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52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52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52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2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52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2" name="Google Shape;1002;p52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3" name="Google Shape;1003;p52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52"/>
          <p:cNvSpPr txBox="1"/>
          <p:nvPr/>
        </p:nvSpPr>
        <p:spPr>
          <a:xfrm>
            <a:off x="315475" y="2171400"/>
            <a:ext cx="40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National Gallery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05" name="Google Shape;1005;p52"/>
          <p:cNvPicPr preferRelativeResize="0"/>
          <p:nvPr/>
        </p:nvPicPr>
        <p:blipFill rotWithShape="1">
          <a:blip r:embed="rId3">
            <a:alphaModFix/>
          </a:blip>
          <a:srcRect b="0" l="13062" r="13055" t="0"/>
          <a:stretch/>
        </p:blipFill>
        <p:spPr>
          <a:xfrm>
            <a:off x="3948275" y="1514300"/>
            <a:ext cx="4367926" cy="31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1443550" y="24788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free</a:t>
            </a:r>
            <a:endParaRPr b="1" sz="13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53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1012" name="Google Shape;1012;p53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013" name="Google Shape;1013;p53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53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5" name="Google Shape;1015;p53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016" name="Google Shape;1016;p53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53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3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53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53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53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53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53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53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53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26" name="Google Shape;1026;p53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7" name="Google Shape;1027;p53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3"/>
          <p:cNvSpPr txBox="1"/>
          <p:nvPr/>
        </p:nvSpPr>
        <p:spPr>
          <a:xfrm>
            <a:off x="315475" y="2171400"/>
            <a:ext cx="40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London Eye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9" name="Google Shape;1029;p53"/>
          <p:cNvPicPr preferRelativeResize="0"/>
          <p:nvPr/>
        </p:nvPicPr>
        <p:blipFill rotWithShape="1">
          <a:blip r:embed="rId3">
            <a:alphaModFix/>
          </a:blip>
          <a:srcRect b="495" l="0" r="0" t="504"/>
          <a:stretch/>
        </p:blipFill>
        <p:spPr>
          <a:xfrm>
            <a:off x="3561625" y="1509700"/>
            <a:ext cx="4754578" cy="31380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53"/>
          <p:cNvSpPr txBox="1"/>
          <p:nvPr/>
        </p:nvSpPr>
        <p:spPr>
          <a:xfrm>
            <a:off x="1096400" y="2540350"/>
            <a:ext cx="30000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£27</a:t>
            </a:r>
            <a:endParaRPr b="1" sz="13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54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1036" name="Google Shape;1036;p54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037" name="Google Shape;1037;p54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4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54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040" name="Google Shape;1040;p54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54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54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54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54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54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54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54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4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54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0" name="Google Shape;1050;p54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51" name="Google Shape;1051;p54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4"/>
          <p:cNvSpPr txBox="1"/>
          <p:nvPr/>
        </p:nvSpPr>
        <p:spPr>
          <a:xfrm>
            <a:off x="315475" y="2171400"/>
            <a:ext cx="4041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Madame Tussauds London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3" name="Google Shape;1053;p54"/>
          <p:cNvPicPr preferRelativeResize="0"/>
          <p:nvPr/>
        </p:nvPicPr>
        <p:blipFill rotWithShape="1">
          <a:blip r:embed="rId3">
            <a:alphaModFix/>
          </a:blip>
          <a:srcRect b="2180" l="0" r="0" t="2171"/>
          <a:stretch/>
        </p:blipFill>
        <p:spPr>
          <a:xfrm>
            <a:off x="3948275" y="1514300"/>
            <a:ext cx="4367923" cy="31334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54"/>
          <p:cNvSpPr txBox="1"/>
          <p:nvPr/>
        </p:nvSpPr>
        <p:spPr>
          <a:xfrm>
            <a:off x="788200" y="2724100"/>
            <a:ext cx="30000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£34,27</a:t>
            </a:r>
            <a:br>
              <a:rPr b="1" lang="en" sz="20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</a:br>
            <a:r>
              <a:rPr b="1" lang="en" sz="20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               </a:t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55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1060" name="Google Shape;1060;p55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061" name="Google Shape;1061;p55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55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3" name="Google Shape;1063;p55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064" name="Google Shape;1064;p55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55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55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55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55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55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55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55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55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55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74" name="Google Shape;1074;p55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5" name="Google Shape;1075;p55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55"/>
          <p:cNvSpPr txBox="1"/>
          <p:nvPr/>
        </p:nvSpPr>
        <p:spPr>
          <a:xfrm>
            <a:off x="315475" y="2171400"/>
            <a:ext cx="40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Harry Potter Studio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77" name="Google Shape;1077;p55"/>
          <p:cNvPicPr preferRelativeResize="0"/>
          <p:nvPr/>
        </p:nvPicPr>
        <p:blipFill rotWithShape="1">
          <a:blip r:embed="rId3">
            <a:alphaModFix/>
          </a:blip>
          <a:srcRect b="479" l="7106" r="0" t="-480"/>
          <a:stretch/>
        </p:blipFill>
        <p:spPr>
          <a:xfrm>
            <a:off x="3948275" y="1514300"/>
            <a:ext cx="4367926" cy="31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55"/>
          <p:cNvSpPr txBox="1"/>
          <p:nvPr/>
        </p:nvSpPr>
        <p:spPr>
          <a:xfrm>
            <a:off x="1445075" y="2339100"/>
            <a:ext cx="30000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£84 </a:t>
            </a:r>
            <a:b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</a:b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      </a:t>
            </a:r>
            <a:r>
              <a:rPr b="1" lang="en" sz="7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*a parte</a:t>
            </a:r>
            <a:endParaRPr b="1" sz="7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6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        Warwick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084" name="Google Shape;10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587" y="1186575"/>
            <a:ext cx="5884826" cy="33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7"/>
          <p:cNvSpPr txBox="1"/>
          <p:nvPr>
            <p:ph type="title"/>
          </p:nvPr>
        </p:nvSpPr>
        <p:spPr>
          <a:xfrm>
            <a:off x="1027035" y="1766013"/>
            <a:ext cx="440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Taxi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0" name="Google Shape;1090;p57"/>
          <p:cNvSpPr/>
          <p:nvPr/>
        </p:nvSpPr>
        <p:spPr>
          <a:xfrm>
            <a:off x="5287850" y="4450813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1" name="Google Shape;1091;p57"/>
          <p:cNvGrpSpPr/>
          <p:nvPr/>
        </p:nvGrpSpPr>
        <p:grpSpPr>
          <a:xfrm>
            <a:off x="2343068" y="4592214"/>
            <a:ext cx="1507118" cy="838832"/>
            <a:chOff x="7636893" y="2346251"/>
            <a:chExt cx="1507118" cy="838832"/>
          </a:xfrm>
        </p:grpSpPr>
        <p:grpSp>
          <p:nvGrpSpPr>
            <p:cNvPr id="1092" name="Google Shape;1092;p57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093" name="Google Shape;1093;p57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57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5" name="Google Shape;1095;p57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096" name="Google Shape;1096;p57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57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57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57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57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57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57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57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57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57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6" name="Google Shape;1106;p57"/>
          <p:cNvSpPr txBox="1"/>
          <p:nvPr/>
        </p:nvSpPr>
        <p:spPr>
          <a:xfrm>
            <a:off x="686550" y="2704675"/>
            <a:ext cx="36282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aleway"/>
              <a:buChar char="●"/>
            </a:pPr>
            <a:r>
              <a:rPr lang="en" sz="1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Price: </a:t>
            </a:r>
            <a:r>
              <a:rPr b="1" lang="en" sz="20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£6,72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7" name="Google Shape;1107;p57"/>
          <p:cNvSpPr txBox="1"/>
          <p:nvPr/>
        </p:nvSpPr>
        <p:spPr>
          <a:xfrm>
            <a:off x="3267350" y="2704675"/>
            <a:ext cx="49347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aleway"/>
              <a:buChar char="●"/>
            </a:pPr>
            <a:r>
              <a:rPr lang="en" sz="1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Preço: R$40,73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108" name="Google Shape;1108;p57"/>
          <p:cNvGrpSpPr/>
          <p:nvPr/>
        </p:nvGrpSpPr>
        <p:grpSpPr>
          <a:xfrm>
            <a:off x="6620927" y="-9"/>
            <a:ext cx="2523081" cy="2608783"/>
            <a:chOff x="-734425" y="725975"/>
            <a:chExt cx="2684700" cy="3691500"/>
          </a:xfrm>
        </p:grpSpPr>
        <p:sp>
          <p:nvSpPr>
            <p:cNvPr id="1109" name="Google Shape;1109;p57"/>
            <p:cNvSpPr/>
            <p:nvPr/>
          </p:nvSpPr>
          <p:spPr>
            <a:xfrm>
              <a:off x="-734425" y="725975"/>
              <a:ext cx="2684700" cy="3691500"/>
            </a:xfrm>
            <a:prstGeom prst="roundRect">
              <a:avLst>
                <a:gd fmla="val 484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7"/>
            <p:cNvSpPr/>
            <p:nvPr/>
          </p:nvSpPr>
          <p:spPr>
            <a:xfrm>
              <a:off x="515525" y="4253150"/>
              <a:ext cx="184800" cy="109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7"/>
            <p:cNvSpPr/>
            <p:nvPr/>
          </p:nvSpPr>
          <p:spPr>
            <a:xfrm>
              <a:off x="577175" y="801325"/>
              <a:ext cx="61500" cy="6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7"/>
            <p:cNvSpPr/>
            <p:nvPr/>
          </p:nvSpPr>
          <p:spPr>
            <a:xfrm>
              <a:off x="-537625" y="945150"/>
              <a:ext cx="2291100" cy="327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3" name="Google Shape;1113;p57"/>
          <p:cNvPicPr preferRelativeResize="0"/>
          <p:nvPr/>
        </p:nvPicPr>
        <p:blipFill rotWithShape="1">
          <a:blip r:embed="rId3">
            <a:alphaModFix/>
          </a:blip>
          <a:srcRect b="0" l="14829" r="14822" t="0"/>
          <a:stretch/>
        </p:blipFill>
        <p:spPr>
          <a:xfrm>
            <a:off x="6821900" y="171919"/>
            <a:ext cx="2121000" cy="2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oogle Shape;1118;p58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1119" name="Google Shape;1119;p58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120" name="Google Shape;1120;p58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58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2" name="Google Shape;1122;p58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123" name="Google Shape;1123;p58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58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58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58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58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58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58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58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58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58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33" name="Google Shape;1133;p58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4" name="Google Shape;1134;p58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58"/>
          <p:cNvSpPr txBox="1"/>
          <p:nvPr/>
        </p:nvSpPr>
        <p:spPr>
          <a:xfrm>
            <a:off x="1361300" y="2192825"/>
            <a:ext cx="3496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La Mesa</a:t>
            </a:r>
            <a:endParaRPr b="1" sz="3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136" name="Google Shape;1136;p58"/>
          <p:cNvSpPr txBox="1"/>
          <p:nvPr/>
        </p:nvSpPr>
        <p:spPr>
          <a:xfrm>
            <a:off x="1618200" y="2828550"/>
            <a:ext cx="30000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£</a:t>
            </a: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45,17</a:t>
            </a:r>
            <a:b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</a:br>
            <a:r>
              <a:rPr b="1" lang="en" sz="9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*a parte</a:t>
            </a:r>
            <a:endParaRPr sz="900"/>
          </a:p>
        </p:txBody>
      </p:sp>
      <p:pic>
        <p:nvPicPr>
          <p:cNvPr id="1137" name="Google Shape;1137;p58"/>
          <p:cNvPicPr preferRelativeResize="0"/>
          <p:nvPr/>
        </p:nvPicPr>
        <p:blipFill rotWithShape="1">
          <a:blip r:embed="rId3">
            <a:alphaModFix/>
          </a:blip>
          <a:srcRect b="0" l="-3040" r="3040" t="0"/>
          <a:stretch/>
        </p:blipFill>
        <p:spPr>
          <a:xfrm>
            <a:off x="3724150" y="1581550"/>
            <a:ext cx="4721724" cy="26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58"/>
          <p:cNvSpPr/>
          <p:nvPr/>
        </p:nvSpPr>
        <p:spPr>
          <a:xfrm>
            <a:off x="9402375" y="2022025"/>
            <a:ext cx="252900" cy="5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59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1144" name="Google Shape;1144;p59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145" name="Google Shape;1145;p59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59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7" name="Google Shape;1147;p59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148" name="Google Shape;1148;p59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59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59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59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59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59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59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59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59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59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58" name="Google Shape;1158;p59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9" name="Google Shape;1159;p59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59"/>
          <p:cNvSpPr txBox="1"/>
          <p:nvPr/>
        </p:nvSpPr>
        <p:spPr>
          <a:xfrm>
            <a:off x="827900" y="2310150"/>
            <a:ext cx="349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Warwick Hidden Gems 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1" name="Google Shape;1161;p59"/>
          <p:cNvSpPr txBox="1"/>
          <p:nvPr/>
        </p:nvSpPr>
        <p:spPr>
          <a:xfrm>
            <a:off x="1937025" y="2808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£18</a:t>
            </a:r>
            <a:endParaRPr sz="1300"/>
          </a:p>
        </p:txBody>
      </p:sp>
      <p:pic>
        <p:nvPicPr>
          <p:cNvPr id="1162" name="Google Shape;1162;p59"/>
          <p:cNvPicPr preferRelativeResize="0"/>
          <p:nvPr/>
        </p:nvPicPr>
        <p:blipFill rotWithShape="1">
          <a:blip r:embed="rId3">
            <a:alphaModFix/>
          </a:blip>
          <a:srcRect b="0" l="6024" r="6032" t="0"/>
          <a:stretch/>
        </p:blipFill>
        <p:spPr>
          <a:xfrm>
            <a:off x="4490050" y="1415975"/>
            <a:ext cx="3826150" cy="326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60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1168" name="Google Shape;1168;p60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169" name="Google Shape;1169;p60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60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1" name="Google Shape;1171;p60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172" name="Google Shape;1172;p60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60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60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60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60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60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60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60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60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60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2" name="Google Shape;1182;p60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3" name="Google Shape;1183;p60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0"/>
          <p:cNvSpPr txBox="1"/>
          <p:nvPr/>
        </p:nvSpPr>
        <p:spPr>
          <a:xfrm>
            <a:off x="315475" y="2075575"/>
            <a:ext cx="4041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Collegiate Church of St Mary's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5" name="Google Shape;1185;p60"/>
          <p:cNvSpPr txBox="1"/>
          <p:nvPr/>
        </p:nvSpPr>
        <p:spPr>
          <a:xfrm>
            <a:off x="759600" y="27336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free</a:t>
            </a:r>
            <a:endParaRPr sz="1300"/>
          </a:p>
        </p:txBody>
      </p:sp>
      <p:pic>
        <p:nvPicPr>
          <p:cNvPr id="1186" name="Google Shape;11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050" y="1232500"/>
            <a:ext cx="4041300" cy="3446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1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        Manchester 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192" name="Google Shape;11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963" y="1179800"/>
            <a:ext cx="5596075" cy="37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35"/>
          <p:cNvGrpSpPr/>
          <p:nvPr/>
        </p:nvGrpSpPr>
        <p:grpSpPr>
          <a:xfrm flipH="1">
            <a:off x="7393218" y="1180089"/>
            <a:ext cx="1507118" cy="838832"/>
            <a:chOff x="7636893" y="2346251"/>
            <a:chExt cx="1507118" cy="838832"/>
          </a:xfrm>
        </p:grpSpPr>
        <p:grpSp>
          <p:nvGrpSpPr>
            <p:cNvPr id="565" name="Google Shape;565;p35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566" name="Google Shape;566;p35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" name="Google Shape;568;p35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569" name="Google Shape;569;p35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5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5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5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9" name="Google Shape;579;p35"/>
          <p:cNvSpPr txBox="1"/>
          <p:nvPr>
            <p:ph type="title"/>
          </p:nvPr>
        </p:nvSpPr>
        <p:spPr>
          <a:xfrm>
            <a:off x="539500" y="408377"/>
            <a:ext cx="80649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REQUISITOS </a:t>
            </a:r>
            <a:r>
              <a:rPr lang="en">
                <a:solidFill>
                  <a:schemeClr val="lt1"/>
                </a:solidFill>
              </a:rPr>
              <a:t>PARA VIAGEM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0" name="Google Shape;580;p35"/>
          <p:cNvSpPr/>
          <p:nvPr/>
        </p:nvSpPr>
        <p:spPr>
          <a:xfrm>
            <a:off x="2036253" y="3255559"/>
            <a:ext cx="1543294" cy="232338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5"/>
          <p:cNvSpPr/>
          <p:nvPr/>
        </p:nvSpPr>
        <p:spPr>
          <a:xfrm>
            <a:off x="7561873" y="2861275"/>
            <a:ext cx="1169805" cy="18572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5"/>
          <p:cNvSpPr/>
          <p:nvPr/>
        </p:nvSpPr>
        <p:spPr>
          <a:xfrm>
            <a:off x="2036253" y="3255559"/>
            <a:ext cx="1543294" cy="232338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5"/>
          <p:cNvSpPr/>
          <p:nvPr/>
        </p:nvSpPr>
        <p:spPr>
          <a:xfrm>
            <a:off x="7561873" y="2861275"/>
            <a:ext cx="1169805" cy="18572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5"/>
          <p:cNvSpPr/>
          <p:nvPr/>
        </p:nvSpPr>
        <p:spPr>
          <a:xfrm>
            <a:off x="1037175" y="1232050"/>
            <a:ext cx="7047300" cy="3349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5"/>
          <p:cNvSpPr txBox="1"/>
          <p:nvPr>
            <p:ph idx="1" type="body"/>
          </p:nvPr>
        </p:nvSpPr>
        <p:spPr>
          <a:xfrm>
            <a:off x="1820634" y="3199391"/>
            <a:ext cx="3796500" cy="14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English</a:t>
            </a:r>
            <a:endParaRPr b="1" sz="9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" sz="1200"/>
              <a:t>Identification document </a:t>
            </a:r>
            <a:endParaRPr sz="12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" sz="1200"/>
              <a:t>Visa and passport</a:t>
            </a:r>
            <a:endParaRPr sz="12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" sz="1200"/>
              <a:t>Passage</a:t>
            </a:r>
            <a:endParaRPr sz="12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" sz="1200"/>
              <a:t>Currency</a:t>
            </a:r>
            <a:endParaRPr sz="12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" sz="1200"/>
              <a:t>Proof of Vaccines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86" name="Google Shape;586;p35"/>
          <p:cNvSpPr txBox="1"/>
          <p:nvPr>
            <p:ph idx="1" type="body"/>
          </p:nvPr>
        </p:nvSpPr>
        <p:spPr>
          <a:xfrm>
            <a:off x="1820625" y="1488375"/>
            <a:ext cx="5480400" cy="18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b="1" lang="en" sz="2000"/>
              <a:t>Documento de Identificação </a:t>
            </a:r>
            <a:endParaRPr b="1"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b="1" lang="en" sz="2000" u="sng">
                <a:solidFill>
                  <a:schemeClr val="hlink"/>
                </a:solidFill>
                <a:hlinkClick action="ppaction://hlinksldjump" r:id="rId3"/>
              </a:rPr>
              <a:t>Visto</a:t>
            </a:r>
            <a:r>
              <a:rPr b="1" lang="en" sz="2000"/>
              <a:t> e Passaporte</a:t>
            </a:r>
            <a:endParaRPr b="1"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b="1" lang="en" sz="2000"/>
              <a:t>Passagem</a:t>
            </a:r>
            <a:endParaRPr b="1"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b="1" lang="en" sz="2000" u="sng">
                <a:solidFill>
                  <a:schemeClr val="hlink"/>
                </a:solidFill>
                <a:hlinkClick action="ppaction://hlinksldjump" r:id="rId4"/>
              </a:rPr>
              <a:t>Moeda</a:t>
            </a:r>
            <a:r>
              <a:rPr b="1" lang="en" sz="2000"/>
              <a:t> </a:t>
            </a:r>
            <a:endParaRPr b="1" sz="2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b="1" lang="en" sz="2000" u="sng">
                <a:solidFill>
                  <a:schemeClr val="hlink"/>
                </a:solidFill>
                <a:hlinkClick action="ppaction://hlinksldjump" r:id="rId5"/>
              </a:rPr>
              <a:t>Comprovante de Vacinas (CIVP)</a:t>
            </a:r>
            <a:endParaRPr b="1"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62"/>
          <p:cNvGrpSpPr/>
          <p:nvPr/>
        </p:nvGrpSpPr>
        <p:grpSpPr>
          <a:xfrm>
            <a:off x="58743" y="3893376"/>
            <a:ext cx="1507118" cy="838832"/>
            <a:chOff x="7636893" y="2346251"/>
            <a:chExt cx="1507118" cy="838832"/>
          </a:xfrm>
        </p:grpSpPr>
        <p:grpSp>
          <p:nvGrpSpPr>
            <p:cNvPr id="1198" name="Google Shape;1198;p62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199" name="Google Shape;1199;p62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62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1" name="Google Shape;1201;p62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202" name="Google Shape;1202;p62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62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62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62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62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62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62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62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62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62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12" name="Google Shape;1212;p62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LODGING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3" name="Google Shape;1213;p62"/>
          <p:cNvSpPr txBox="1"/>
          <p:nvPr>
            <p:ph idx="5" type="subTitle"/>
          </p:nvPr>
        </p:nvSpPr>
        <p:spPr>
          <a:xfrm>
            <a:off x="556898" y="4196850"/>
            <a:ext cx="75651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Kimpton Clocktower Hotel R$644,00 / £ 108,19 a noite/per night             </a:t>
            </a:r>
            <a:endParaRPr/>
          </a:p>
        </p:txBody>
      </p:sp>
      <p:sp>
        <p:nvSpPr>
          <p:cNvPr id="1214" name="Google Shape;1214;p62"/>
          <p:cNvSpPr/>
          <p:nvPr/>
        </p:nvSpPr>
        <p:spPr>
          <a:xfrm>
            <a:off x="3578206" y="46778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5" name="Google Shape;12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00" y="1886751"/>
            <a:ext cx="2760850" cy="18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300" y="1902525"/>
            <a:ext cx="3095099" cy="18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850" y="1894625"/>
            <a:ext cx="2760850" cy="18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2" name="Google Shape;1222;p63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1223" name="Google Shape;1223;p63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224" name="Google Shape;1224;p63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63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6" name="Google Shape;1226;p63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227" name="Google Shape;1227;p63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63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63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63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63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63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63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63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63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63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37" name="Google Shape;1237;p63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38" name="Google Shape;1238;p63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63"/>
          <p:cNvSpPr txBox="1"/>
          <p:nvPr/>
        </p:nvSpPr>
        <p:spPr>
          <a:xfrm>
            <a:off x="315475" y="2171400"/>
            <a:ext cx="4041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Manchester Stadium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Old Trafford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0" name="Google Shape;1240;p63"/>
          <p:cNvSpPr txBox="1"/>
          <p:nvPr/>
        </p:nvSpPr>
        <p:spPr>
          <a:xfrm>
            <a:off x="788200" y="27241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</a:t>
            </a: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£ 5 — £ 25</a:t>
            </a:r>
            <a:endParaRPr sz="1300"/>
          </a:p>
        </p:txBody>
      </p:sp>
      <p:pic>
        <p:nvPicPr>
          <p:cNvPr id="1241" name="Google Shape;1241;p63"/>
          <p:cNvPicPr preferRelativeResize="0"/>
          <p:nvPr/>
        </p:nvPicPr>
        <p:blipFill rotWithShape="1">
          <a:blip r:embed="rId3">
            <a:alphaModFix/>
          </a:blip>
          <a:srcRect b="0" l="15002" r="24890" t="0"/>
          <a:stretch/>
        </p:blipFill>
        <p:spPr>
          <a:xfrm>
            <a:off x="4180900" y="1266775"/>
            <a:ext cx="4135300" cy="3293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6" name="Google Shape;1246;p64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1247" name="Google Shape;1247;p64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248" name="Google Shape;1248;p64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64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0" name="Google Shape;1250;p64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251" name="Google Shape;1251;p64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64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64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64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64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64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64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64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64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64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61" name="Google Shape;1261;p64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62" name="Google Shape;1262;p64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64"/>
          <p:cNvSpPr txBox="1"/>
          <p:nvPr/>
        </p:nvSpPr>
        <p:spPr>
          <a:xfrm>
            <a:off x="267550" y="2520575"/>
            <a:ext cx="40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The Whitworth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4" name="Google Shape;1264;p64"/>
          <p:cNvSpPr txBox="1"/>
          <p:nvPr/>
        </p:nvSpPr>
        <p:spPr>
          <a:xfrm>
            <a:off x="1308850" y="27241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free</a:t>
            </a:r>
            <a:endParaRPr sz="1300"/>
          </a:p>
        </p:txBody>
      </p:sp>
      <p:pic>
        <p:nvPicPr>
          <p:cNvPr id="1265" name="Google Shape;12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351" y="1432800"/>
            <a:ext cx="4524374" cy="301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" name="Google Shape;1270;p65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1271" name="Google Shape;1271;p65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272" name="Google Shape;1272;p65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65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4" name="Google Shape;1274;p65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275" name="Google Shape;1275;p65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65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65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65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65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65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65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65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65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65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5" name="Google Shape;1285;p65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6" name="Google Shape;1286;p65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65"/>
          <p:cNvSpPr txBox="1"/>
          <p:nvPr/>
        </p:nvSpPr>
        <p:spPr>
          <a:xfrm>
            <a:off x="267550" y="2520575"/>
            <a:ext cx="404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Heaton Park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8" name="Google Shape;1288;p65"/>
          <p:cNvSpPr txBox="1"/>
          <p:nvPr/>
        </p:nvSpPr>
        <p:spPr>
          <a:xfrm>
            <a:off x="978850" y="30437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£1 — £3</a:t>
            </a:r>
            <a:endParaRPr sz="1300"/>
          </a:p>
        </p:txBody>
      </p:sp>
      <p:pic>
        <p:nvPicPr>
          <p:cNvPr id="1289" name="Google Shape;12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875" y="1289225"/>
            <a:ext cx="4519626" cy="33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66"/>
          <p:cNvGrpSpPr/>
          <p:nvPr/>
        </p:nvGrpSpPr>
        <p:grpSpPr>
          <a:xfrm>
            <a:off x="1160993" y="4304676"/>
            <a:ext cx="1507118" cy="838832"/>
            <a:chOff x="7636893" y="2346251"/>
            <a:chExt cx="1507118" cy="838832"/>
          </a:xfrm>
        </p:grpSpPr>
        <p:grpSp>
          <p:nvGrpSpPr>
            <p:cNvPr id="1295" name="Google Shape;1295;p66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296" name="Google Shape;1296;p66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66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8" name="Google Shape;1298;p66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299" name="Google Shape;1299;p66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66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66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66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66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66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66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66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66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66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9" name="Google Shape;1309;p66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Tourist Spots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0" name="Google Shape;1310;p66"/>
          <p:cNvSpPr/>
          <p:nvPr/>
        </p:nvSpPr>
        <p:spPr>
          <a:xfrm>
            <a:off x="980706" y="46789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66"/>
          <p:cNvSpPr txBox="1"/>
          <p:nvPr/>
        </p:nvSpPr>
        <p:spPr>
          <a:xfrm>
            <a:off x="774175" y="2520575"/>
            <a:ext cx="348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Castlefield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2" name="Google Shape;1312;p66"/>
          <p:cNvSpPr txBox="1"/>
          <p:nvPr/>
        </p:nvSpPr>
        <p:spPr>
          <a:xfrm>
            <a:off x="1161000" y="30437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Price: free</a:t>
            </a:r>
            <a:endParaRPr sz="1300"/>
          </a:p>
        </p:txBody>
      </p:sp>
      <p:pic>
        <p:nvPicPr>
          <p:cNvPr id="1313" name="Google Shape;131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9875" y="1289225"/>
            <a:ext cx="4519626" cy="33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Google Shape;1318;p67"/>
          <p:cNvGrpSpPr/>
          <p:nvPr/>
        </p:nvGrpSpPr>
        <p:grpSpPr>
          <a:xfrm>
            <a:off x="317100" y="949525"/>
            <a:ext cx="4241700" cy="4113500"/>
            <a:chOff x="4448400" y="1551450"/>
            <a:chExt cx="4241700" cy="4113500"/>
          </a:xfrm>
        </p:grpSpPr>
        <p:sp>
          <p:nvSpPr>
            <p:cNvPr id="1319" name="Google Shape;1319;p67"/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7"/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7"/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fmla="val 771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7"/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fmla="val 77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67"/>
          <p:cNvSpPr txBox="1"/>
          <p:nvPr>
            <p:ph type="title"/>
          </p:nvPr>
        </p:nvSpPr>
        <p:spPr>
          <a:xfrm>
            <a:off x="162429" y="1250180"/>
            <a:ext cx="4107000" cy="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>
                <a:solidFill>
                  <a:schemeClr val="lt1"/>
                </a:solidFill>
              </a:rPr>
              <a:t> Price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24" name="Google Shape;1324;p67"/>
          <p:cNvGrpSpPr/>
          <p:nvPr/>
        </p:nvGrpSpPr>
        <p:grpSpPr>
          <a:xfrm rot="935535">
            <a:off x="5000157" y="1231284"/>
            <a:ext cx="3755362" cy="1176350"/>
            <a:chOff x="4200950" y="429125"/>
            <a:chExt cx="4150500" cy="1300125"/>
          </a:xfrm>
        </p:grpSpPr>
        <p:sp>
          <p:nvSpPr>
            <p:cNvPr id="1325" name="Google Shape;1325;p67"/>
            <p:cNvSpPr/>
            <p:nvPr/>
          </p:nvSpPr>
          <p:spPr>
            <a:xfrm>
              <a:off x="5810975" y="1410100"/>
              <a:ext cx="21325" cy="266925"/>
            </a:xfrm>
            <a:custGeom>
              <a:rect b="b" l="l" r="r" t="t"/>
              <a:pathLst>
                <a:path extrusionOk="0" h="10677" w="853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7"/>
            <p:cNvSpPr/>
            <p:nvPr/>
          </p:nvSpPr>
          <p:spPr>
            <a:xfrm>
              <a:off x="5740600" y="1609975"/>
              <a:ext cx="47000" cy="119275"/>
            </a:xfrm>
            <a:custGeom>
              <a:rect b="b" l="l" r="r" t="t"/>
              <a:pathLst>
                <a:path extrusionOk="0" h="4771" w="188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7"/>
            <p:cNvSpPr/>
            <p:nvPr/>
          </p:nvSpPr>
          <p:spPr>
            <a:xfrm>
              <a:off x="5855675" y="1609975"/>
              <a:ext cx="47000" cy="119275"/>
            </a:xfrm>
            <a:custGeom>
              <a:rect b="b" l="l" r="r" t="t"/>
              <a:pathLst>
                <a:path extrusionOk="0" h="4771" w="188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7"/>
            <p:cNvSpPr/>
            <p:nvPr/>
          </p:nvSpPr>
          <p:spPr>
            <a:xfrm>
              <a:off x="5787575" y="1649450"/>
              <a:ext cx="15900" cy="40525"/>
            </a:xfrm>
            <a:custGeom>
              <a:rect b="b" l="l" r="r" t="t"/>
              <a:pathLst>
                <a:path extrusionOk="0" h="1621" w="636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7"/>
            <p:cNvSpPr/>
            <p:nvPr/>
          </p:nvSpPr>
          <p:spPr>
            <a:xfrm>
              <a:off x="5839800" y="1649450"/>
              <a:ext cx="15900" cy="40525"/>
            </a:xfrm>
            <a:custGeom>
              <a:rect b="b" l="l" r="r" t="t"/>
              <a:pathLst>
                <a:path extrusionOk="0" h="1621" w="636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7"/>
            <p:cNvSpPr/>
            <p:nvPr/>
          </p:nvSpPr>
          <p:spPr>
            <a:xfrm>
              <a:off x="5795525" y="1662400"/>
              <a:ext cx="52225" cy="14425"/>
            </a:xfrm>
            <a:custGeom>
              <a:rect b="b" l="l" r="r" t="t"/>
              <a:pathLst>
                <a:path extrusionOk="0" h="577" w="2089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7"/>
            <p:cNvSpPr/>
            <p:nvPr/>
          </p:nvSpPr>
          <p:spPr>
            <a:xfrm>
              <a:off x="5788200" y="1410100"/>
              <a:ext cx="44100" cy="266925"/>
            </a:xfrm>
            <a:custGeom>
              <a:rect b="b" l="l" r="r" t="t"/>
              <a:pathLst>
                <a:path extrusionOk="0" h="10677" w="1764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7"/>
            <p:cNvSpPr/>
            <p:nvPr/>
          </p:nvSpPr>
          <p:spPr>
            <a:xfrm>
              <a:off x="4200950" y="1236750"/>
              <a:ext cx="1891775" cy="207000"/>
            </a:xfrm>
            <a:custGeom>
              <a:rect b="b" l="l" r="r" t="t"/>
              <a:pathLst>
                <a:path extrusionOk="0" h="8280" w="75671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7"/>
            <p:cNvSpPr/>
            <p:nvPr/>
          </p:nvSpPr>
          <p:spPr>
            <a:xfrm>
              <a:off x="4276950" y="1250750"/>
              <a:ext cx="1814125" cy="168975"/>
            </a:xfrm>
            <a:custGeom>
              <a:rect b="b" l="l" r="r" t="t"/>
              <a:pathLst>
                <a:path extrusionOk="0" h="6759" w="72565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7"/>
            <p:cNvSpPr/>
            <p:nvPr/>
          </p:nvSpPr>
          <p:spPr>
            <a:xfrm>
              <a:off x="5529450" y="1352675"/>
              <a:ext cx="96500" cy="47625"/>
            </a:xfrm>
            <a:custGeom>
              <a:rect b="b" l="l" r="r" t="t"/>
              <a:pathLst>
                <a:path extrusionOk="0" h="1905" w="386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7"/>
            <p:cNvSpPr/>
            <p:nvPr/>
          </p:nvSpPr>
          <p:spPr>
            <a:xfrm>
              <a:off x="4222025" y="1262450"/>
              <a:ext cx="1877400" cy="183375"/>
            </a:xfrm>
            <a:custGeom>
              <a:rect b="b" l="l" r="r" t="t"/>
              <a:pathLst>
                <a:path extrusionOk="0" h="7335" w="75096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7"/>
            <p:cNvSpPr/>
            <p:nvPr/>
          </p:nvSpPr>
          <p:spPr>
            <a:xfrm>
              <a:off x="5456550" y="1432450"/>
              <a:ext cx="250850" cy="250850"/>
            </a:xfrm>
            <a:custGeom>
              <a:rect b="b" l="l" r="r" t="t"/>
              <a:pathLst>
                <a:path extrusionOk="0" h="10034" w="10034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7"/>
            <p:cNvSpPr/>
            <p:nvPr/>
          </p:nvSpPr>
          <p:spPr>
            <a:xfrm>
              <a:off x="5450275" y="1395050"/>
              <a:ext cx="263825" cy="264025"/>
            </a:xfrm>
            <a:custGeom>
              <a:rect b="b" l="l" r="r" t="t"/>
              <a:pathLst>
                <a:path extrusionOk="0" h="10561" w="10553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7"/>
            <p:cNvSpPr/>
            <p:nvPr/>
          </p:nvSpPr>
          <p:spPr>
            <a:xfrm>
              <a:off x="5468450" y="1427225"/>
              <a:ext cx="217450" cy="218275"/>
            </a:xfrm>
            <a:custGeom>
              <a:rect b="b" l="l" r="r" t="t"/>
              <a:pathLst>
                <a:path extrusionOk="0" h="8731" w="8698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7"/>
            <p:cNvSpPr/>
            <p:nvPr/>
          </p:nvSpPr>
          <p:spPr>
            <a:xfrm>
              <a:off x="5488300" y="1436000"/>
              <a:ext cx="184850" cy="185050"/>
            </a:xfrm>
            <a:custGeom>
              <a:rect b="b" l="l" r="r" t="t"/>
              <a:pathLst>
                <a:path extrusionOk="0" h="7402" w="7394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7"/>
            <p:cNvSpPr/>
            <p:nvPr/>
          </p:nvSpPr>
          <p:spPr>
            <a:xfrm>
              <a:off x="5540500" y="1482775"/>
              <a:ext cx="85875" cy="86075"/>
            </a:xfrm>
            <a:custGeom>
              <a:rect b="b" l="l" r="r" t="t"/>
              <a:pathLst>
                <a:path extrusionOk="0" h="3443" w="3435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7"/>
            <p:cNvSpPr/>
            <p:nvPr/>
          </p:nvSpPr>
          <p:spPr>
            <a:xfrm>
              <a:off x="5547600" y="1492375"/>
              <a:ext cx="69175" cy="69375"/>
            </a:xfrm>
            <a:custGeom>
              <a:rect b="b" l="l" r="r" t="t"/>
              <a:pathLst>
                <a:path extrusionOk="0" h="2775" w="2767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7"/>
            <p:cNvSpPr/>
            <p:nvPr/>
          </p:nvSpPr>
          <p:spPr>
            <a:xfrm>
              <a:off x="5538850" y="1354325"/>
              <a:ext cx="76650" cy="65000"/>
            </a:xfrm>
            <a:custGeom>
              <a:rect b="b" l="l" r="r" t="t"/>
              <a:pathLst>
                <a:path extrusionOk="0" h="2600" w="3066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7"/>
            <p:cNvSpPr/>
            <p:nvPr/>
          </p:nvSpPr>
          <p:spPr>
            <a:xfrm>
              <a:off x="5544475" y="1357875"/>
              <a:ext cx="71025" cy="61450"/>
            </a:xfrm>
            <a:custGeom>
              <a:rect b="b" l="l" r="r" t="t"/>
              <a:pathLst>
                <a:path extrusionOk="0" h="2458" w="2841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7"/>
            <p:cNvSpPr/>
            <p:nvPr/>
          </p:nvSpPr>
          <p:spPr>
            <a:xfrm>
              <a:off x="5521500" y="1335750"/>
              <a:ext cx="112400" cy="37000"/>
            </a:xfrm>
            <a:custGeom>
              <a:rect b="b" l="l" r="r" t="t"/>
              <a:pathLst>
                <a:path extrusionOk="0" h="1480" w="4496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7"/>
            <p:cNvSpPr/>
            <p:nvPr/>
          </p:nvSpPr>
          <p:spPr>
            <a:xfrm>
              <a:off x="4838150" y="1307350"/>
              <a:ext cx="62050" cy="30500"/>
            </a:xfrm>
            <a:custGeom>
              <a:rect b="b" l="l" r="r" t="t"/>
              <a:pathLst>
                <a:path extrusionOk="0" h="1220" w="2482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7"/>
            <p:cNvSpPr/>
            <p:nvPr/>
          </p:nvSpPr>
          <p:spPr>
            <a:xfrm>
              <a:off x="4790325" y="1364975"/>
              <a:ext cx="157275" cy="155425"/>
            </a:xfrm>
            <a:custGeom>
              <a:rect b="b" l="l" r="r" t="t"/>
              <a:pathLst>
                <a:path extrusionOk="0" h="6217" w="6291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7"/>
            <p:cNvSpPr/>
            <p:nvPr/>
          </p:nvSpPr>
          <p:spPr>
            <a:xfrm>
              <a:off x="4787175" y="1334925"/>
              <a:ext cx="170050" cy="170025"/>
            </a:xfrm>
            <a:custGeom>
              <a:rect b="b" l="l" r="r" t="t"/>
              <a:pathLst>
                <a:path extrusionOk="0" h="6801" w="6802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7"/>
            <p:cNvSpPr/>
            <p:nvPr/>
          </p:nvSpPr>
          <p:spPr>
            <a:xfrm>
              <a:off x="4798875" y="1355600"/>
              <a:ext cx="146425" cy="146625"/>
            </a:xfrm>
            <a:custGeom>
              <a:rect b="b" l="l" r="r" t="t"/>
              <a:pathLst>
                <a:path extrusionOk="0" h="5865" w="5857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7"/>
            <p:cNvSpPr/>
            <p:nvPr/>
          </p:nvSpPr>
          <p:spPr>
            <a:xfrm>
              <a:off x="4811400" y="1346600"/>
              <a:ext cx="133900" cy="133900"/>
            </a:xfrm>
            <a:custGeom>
              <a:rect b="b" l="l" r="r" t="t"/>
              <a:pathLst>
                <a:path extrusionOk="0" h="5356" w="5356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7"/>
            <p:cNvSpPr/>
            <p:nvPr/>
          </p:nvSpPr>
          <p:spPr>
            <a:xfrm>
              <a:off x="4845250" y="1391500"/>
              <a:ext cx="55375" cy="55375"/>
            </a:xfrm>
            <a:custGeom>
              <a:rect b="b" l="l" r="r" t="t"/>
              <a:pathLst>
                <a:path extrusionOk="0" h="2215" w="2215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7"/>
            <p:cNvSpPr/>
            <p:nvPr/>
          </p:nvSpPr>
          <p:spPr>
            <a:xfrm>
              <a:off x="4849850" y="1397575"/>
              <a:ext cx="44700" cy="44700"/>
            </a:xfrm>
            <a:custGeom>
              <a:rect b="b" l="l" r="r" t="t"/>
              <a:pathLst>
                <a:path extrusionOk="0" h="1788" w="1788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7"/>
            <p:cNvSpPr/>
            <p:nvPr/>
          </p:nvSpPr>
          <p:spPr>
            <a:xfrm>
              <a:off x="4844200" y="1308400"/>
              <a:ext cx="49525" cy="41775"/>
            </a:xfrm>
            <a:custGeom>
              <a:rect b="b" l="l" r="r" t="t"/>
              <a:pathLst>
                <a:path extrusionOk="0" h="1671" w="1981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7"/>
            <p:cNvSpPr/>
            <p:nvPr/>
          </p:nvSpPr>
          <p:spPr>
            <a:xfrm>
              <a:off x="4851925" y="1310275"/>
              <a:ext cx="41600" cy="39900"/>
            </a:xfrm>
            <a:custGeom>
              <a:rect b="b" l="l" r="r" t="t"/>
              <a:pathLst>
                <a:path extrusionOk="0" h="1596" w="1664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7"/>
            <p:cNvSpPr/>
            <p:nvPr/>
          </p:nvSpPr>
          <p:spPr>
            <a:xfrm>
              <a:off x="4833125" y="1296475"/>
              <a:ext cx="72300" cy="23625"/>
            </a:xfrm>
            <a:custGeom>
              <a:rect b="b" l="l" r="r" t="t"/>
              <a:pathLst>
                <a:path extrusionOk="0" h="945" w="2892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7"/>
            <p:cNvSpPr/>
            <p:nvPr/>
          </p:nvSpPr>
          <p:spPr>
            <a:xfrm>
              <a:off x="6262500" y="429125"/>
              <a:ext cx="27400" cy="564550"/>
            </a:xfrm>
            <a:custGeom>
              <a:rect b="b" l="l" r="r" t="t"/>
              <a:pathLst>
                <a:path extrusionOk="0" h="22582" w="1096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7"/>
            <p:cNvSpPr/>
            <p:nvPr/>
          </p:nvSpPr>
          <p:spPr>
            <a:xfrm>
              <a:off x="6270225" y="429125"/>
              <a:ext cx="11950" cy="564550"/>
            </a:xfrm>
            <a:custGeom>
              <a:rect b="b" l="l" r="r" t="t"/>
              <a:pathLst>
                <a:path extrusionOk="0" h="22582" w="478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7"/>
            <p:cNvSpPr/>
            <p:nvPr/>
          </p:nvSpPr>
          <p:spPr>
            <a:xfrm>
              <a:off x="6720100" y="1410100"/>
              <a:ext cx="21525" cy="266925"/>
            </a:xfrm>
            <a:custGeom>
              <a:rect b="b" l="l" r="r" t="t"/>
              <a:pathLst>
                <a:path extrusionOk="0" h="10677" w="861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7"/>
            <p:cNvSpPr/>
            <p:nvPr/>
          </p:nvSpPr>
          <p:spPr>
            <a:xfrm>
              <a:off x="6765000" y="1609975"/>
              <a:ext cx="46800" cy="119275"/>
            </a:xfrm>
            <a:custGeom>
              <a:rect b="b" l="l" r="r" t="t"/>
              <a:pathLst>
                <a:path extrusionOk="0" h="4771" w="1872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7"/>
            <p:cNvSpPr/>
            <p:nvPr/>
          </p:nvSpPr>
          <p:spPr>
            <a:xfrm>
              <a:off x="6649925" y="1609975"/>
              <a:ext cx="46800" cy="119275"/>
            </a:xfrm>
            <a:custGeom>
              <a:rect b="b" l="l" r="r" t="t"/>
              <a:pathLst>
                <a:path extrusionOk="0" h="4771" w="1872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7"/>
            <p:cNvSpPr/>
            <p:nvPr/>
          </p:nvSpPr>
          <p:spPr>
            <a:xfrm>
              <a:off x="6748925" y="1649450"/>
              <a:ext cx="16100" cy="40525"/>
            </a:xfrm>
            <a:custGeom>
              <a:rect b="b" l="l" r="r" t="t"/>
              <a:pathLst>
                <a:path extrusionOk="0" h="1621" w="644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7"/>
            <p:cNvSpPr/>
            <p:nvPr/>
          </p:nvSpPr>
          <p:spPr>
            <a:xfrm>
              <a:off x="6696700" y="1649450"/>
              <a:ext cx="16125" cy="40525"/>
            </a:xfrm>
            <a:custGeom>
              <a:rect b="b" l="l" r="r" t="t"/>
              <a:pathLst>
                <a:path extrusionOk="0" h="1621" w="645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7"/>
            <p:cNvSpPr/>
            <p:nvPr/>
          </p:nvSpPr>
          <p:spPr>
            <a:xfrm>
              <a:off x="6704650" y="1662400"/>
              <a:ext cx="52450" cy="14425"/>
            </a:xfrm>
            <a:custGeom>
              <a:rect b="b" l="l" r="r" t="t"/>
              <a:pathLst>
                <a:path extrusionOk="0" h="577" w="2098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7"/>
            <p:cNvSpPr/>
            <p:nvPr/>
          </p:nvSpPr>
          <p:spPr>
            <a:xfrm>
              <a:off x="6720100" y="1410100"/>
              <a:ext cx="44300" cy="266925"/>
            </a:xfrm>
            <a:custGeom>
              <a:rect b="b" l="l" r="r" t="t"/>
              <a:pathLst>
                <a:path extrusionOk="0" h="10677" w="1772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7"/>
            <p:cNvSpPr/>
            <p:nvPr/>
          </p:nvSpPr>
          <p:spPr>
            <a:xfrm>
              <a:off x="6268575" y="1525800"/>
              <a:ext cx="12550" cy="155400"/>
            </a:xfrm>
            <a:custGeom>
              <a:rect b="b" l="l" r="r" t="t"/>
              <a:pathLst>
                <a:path extrusionOk="0" h="6216" w="502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7"/>
            <p:cNvSpPr/>
            <p:nvPr/>
          </p:nvSpPr>
          <p:spPr>
            <a:xfrm>
              <a:off x="6294675" y="1642125"/>
              <a:ext cx="27375" cy="69575"/>
            </a:xfrm>
            <a:custGeom>
              <a:rect b="b" l="l" r="r" t="t"/>
              <a:pathLst>
                <a:path extrusionOk="0" h="2783" w="1095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7"/>
            <p:cNvSpPr/>
            <p:nvPr/>
          </p:nvSpPr>
          <p:spPr>
            <a:xfrm>
              <a:off x="6227625" y="1642125"/>
              <a:ext cx="27175" cy="69575"/>
            </a:xfrm>
            <a:custGeom>
              <a:rect b="b" l="l" r="r" t="t"/>
              <a:pathLst>
                <a:path extrusionOk="0" h="2783" w="1087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7"/>
            <p:cNvSpPr/>
            <p:nvPr/>
          </p:nvSpPr>
          <p:spPr>
            <a:xfrm>
              <a:off x="6285275" y="1665100"/>
              <a:ext cx="9425" cy="23625"/>
            </a:xfrm>
            <a:custGeom>
              <a:rect b="b" l="l" r="r" t="t"/>
              <a:pathLst>
                <a:path extrusionOk="0" h="945" w="377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7"/>
            <p:cNvSpPr/>
            <p:nvPr/>
          </p:nvSpPr>
          <p:spPr>
            <a:xfrm>
              <a:off x="6255000" y="1665100"/>
              <a:ext cx="9200" cy="23625"/>
            </a:xfrm>
            <a:custGeom>
              <a:rect b="b" l="l" r="r" t="t"/>
              <a:pathLst>
                <a:path extrusionOk="0" h="945" w="368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7"/>
            <p:cNvSpPr/>
            <p:nvPr/>
          </p:nvSpPr>
          <p:spPr>
            <a:xfrm>
              <a:off x="6259575" y="1672625"/>
              <a:ext cx="30525" cy="8575"/>
            </a:xfrm>
            <a:custGeom>
              <a:rect b="b" l="l" r="r" t="t"/>
              <a:pathLst>
                <a:path extrusionOk="0" h="343" w="1221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7"/>
            <p:cNvSpPr/>
            <p:nvPr/>
          </p:nvSpPr>
          <p:spPr>
            <a:xfrm>
              <a:off x="6510825" y="1146125"/>
              <a:ext cx="486875" cy="84400"/>
            </a:xfrm>
            <a:custGeom>
              <a:rect b="b" l="l" r="r" t="t"/>
              <a:pathLst>
                <a:path extrusionOk="0" h="3376" w="19475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7"/>
            <p:cNvSpPr/>
            <p:nvPr/>
          </p:nvSpPr>
          <p:spPr>
            <a:xfrm>
              <a:off x="6512700" y="1155725"/>
              <a:ext cx="455125" cy="55775"/>
            </a:xfrm>
            <a:custGeom>
              <a:rect b="b" l="l" r="r" t="t"/>
              <a:pathLst>
                <a:path extrusionOk="0" h="2231" w="18205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7"/>
            <p:cNvSpPr/>
            <p:nvPr/>
          </p:nvSpPr>
          <p:spPr>
            <a:xfrm>
              <a:off x="6459875" y="1236750"/>
              <a:ext cx="1891575" cy="207000"/>
            </a:xfrm>
            <a:custGeom>
              <a:rect b="b" l="l" r="r" t="t"/>
              <a:pathLst>
                <a:path extrusionOk="0" h="8280" w="75663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7"/>
            <p:cNvSpPr/>
            <p:nvPr/>
          </p:nvSpPr>
          <p:spPr>
            <a:xfrm>
              <a:off x="6461325" y="1250750"/>
              <a:ext cx="1814325" cy="168975"/>
            </a:xfrm>
            <a:custGeom>
              <a:rect b="b" l="l" r="r" t="t"/>
              <a:pathLst>
                <a:path extrusionOk="0" h="6759" w="72573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7"/>
            <p:cNvSpPr/>
            <p:nvPr/>
          </p:nvSpPr>
          <p:spPr>
            <a:xfrm>
              <a:off x="6926650" y="1352675"/>
              <a:ext cx="96300" cy="47625"/>
            </a:xfrm>
            <a:custGeom>
              <a:rect b="b" l="l" r="r" t="t"/>
              <a:pathLst>
                <a:path extrusionOk="0" h="1905" w="3852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7"/>
            <p:cNvSpPr/>
            <p:nvPr/>
          </p:nvSpPr>
          <p:spPr>
            <a:xfrm>
              <a:off x="6453200" y="1262450"/>
              <a:ext cx="1877375" cy="183375"/>
            </a:xfrm>
            <a:custGeom>
              <a:rect b="b" l="l" r="r" t="t"/>
              <a:pathLst>
                <a:path extrusionOk="0" h="7335" w="75095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7"/>
            <p:cNvSpPr/>
            <p:nvPr/>
          </p:nvSpPr>
          <p:spPr>
            <a:xfrm>
              <a:off x="6033400" y="993225"/>
              <a:ext cx="485600" cy="525700"/>
            </a:xfrm>
            <a:custGeom>
              <a:rect b="b" l="l" r="r" t="t"/>
              <a:pathLst>
                <a:path extrusionOk="0" h="21028" w="19424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7"/>
            <p:cNvSpPr/>
            <p:nvPr/>
          </p:nvSpPr>
          <p:spPr>
            <a:xfrm>
              <a:off x="6058050" y="1336175"/>
              <a:ext cx="436525" cy="182750"/>
            </a:xfrm>
            <a:custGeom>
              <a:rect b="b" l="l" r="r" t="t"/>
              <a:pathLst>
                <a:path extrusionOk="0" h="7310" w="17461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7"/>
            <p:cNvSpPr/>
            <p:nvPr/>
          </p:nvSpPr>
          <p:spPr>
            <a:xfrm>
              <a:off x="6071200" y="1343900"/>
              <a:ext cx="409175" cy="160425"/>
            </a:xfrm>
            <a:custGeom>
              <a:rect b="b" l="l" r="r" t="t"/>
              <a:pathLst>
                <a:path extrusionOk="0" h="6417" w="16367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7"/>
            <p:cNvSpPr/>
            <p:nvPr/>
          </p:nvSpPr>
          <p:spPr>
            <a:xfrm>
              <a:off x="6167275" y="1122925"/>
              <a:ext cx="104250" cy="64150"/>
            </a:xfrm>
            <a:custGeom>
              <a:rect b="b" l="l" r="r" t="t"/>
              <a:pathLst>
                <a:path extrusionOk="0" h="2566" w="417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7"/>
            <p:cNvSpPr/>
            <p:nvPr/>
          </p:nvSpPr>
          <p:spPr>
            <a:xfrm>
              <a:off x="6108575" y="1122100"/>
              <a:ext cx="66250" cy="76875"/>
            </a:xfrm>
            <a:custGeom>
              <a:rect b="b" l="l" r="r" t="t"/>
              <a:pathLst>
                <a:path extrusionOk="0" h="3075" w="265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7"/>
            <p:cNvSpPr/>
            <p:nvPr/>
          </p:nvSpPr>
          <p:spPr>
            <a:xfrm>
              <a:off x="6074950" y="1122300"/>
              <a:ext cx="72100" cy="87950"/>
            </a:xfrm>
            <a:custGeom>
              <a:rect b="b" l="l" r="r" t="t"/>
              <a:pathLst>
                <a:path extrusionOk="0" h="3518" w="2884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7"/>
            <p:cNvSpPr/>
            <p:nvPr/>
          </p:nvSpPr>
          <p:spPr>
            <a:xfrm>
              <a:off x="6281100" y="1122925"/>
              <a:ext cx="104025" cy="64150"/>
            </a:xfrm>
            <a:custGeom>
              <a:rect b="b" l="l" r="r" t="t"/>
              <a:pathLst>
                <a:path extrusionOk="0" h="2566" w="4161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7"/>
            <p:cNvSpPr/>
            <p:nvPr/>
          </p:nvSpPr>
          <p:spPr>
            <a:xfrm>
              <a:off x="6377800" y="1122100"/>
              <a:ext cx="66225" cy="76875"/>
            </a:xfrm>
            <a:custGeom>
              <a:rect b="b" l="l" r="r" t="t"/>
              <a:pathLst>
                <a:path extrusionOk="0" h="3075" w="2649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7"/>
            <p:cNvSpPr/>
            <p:nvPr/>
          </p:nvSpPr>
          <p:spPr>
            <a:xfrm>
              <a:off x="6405575" y="1122300"/>
              <a:ext cx="71875" cy="87950"/>
            </a:xfrm>
            <a:custGeom>
              <a:rect b="b" l="l" r="r" t="t"/>
              <a:pathLst>
                <a:path extrusionOk="0" h="3518" w="2875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7"/>
            <p:cNvSpPr/>
            <p:nvPr/>
          </p:nvSpPr>
          <p:spPr>
            <a:xfrm>
              <a:off x="5554700" y="1146125"/>
              <a:ext cx="486875" cy="84175"/>
            </a:xfrm>
            <a:custGeom>
              <a:rect b="b" l="l" r="r" t="t"/>
              <a:pathLst>
                <a:path extrusionOk="0" h="3367" w="19475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7"/>
            <p:cNvSpPr/>
            <p:nvPr/>
          </p:nvSpPr>
          <p:spPr>
            <a:xfrm>
              <a:off x="5584575" y="1155725"/>
              <a:ext cx="455325" cy="55775"/>
            </a:xfrm>
            <a:custGeom>
              <a:rect b="b" l="l" r="r" t="t"/>
              <a:pathLst>
                <a:path extrusionOk="0" h="2231" w="18213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7"/>
            <p:cNvSpPr/>
            <p:nvPr/>
          </p:nvSpPr>
          <p:spPr>
            <a:xfrm>
              <a:off x="6842500" y="1441575"/>
              <a:ext cx="265675" cy="241300"/>
            </a:xfrm>
            <a:custGeom>
              <a:rect b="b" l="l" r="r" t="t"/>
              <a:pathLst>
                <a:path extrusionOk="0" h="9652" w="10627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7"/>
            <p:cNvSpPr/>
            <p:nvPr/>
          </p:nvSpPr>
          <p:spPr>
            <a:xfrm>
              <a:off x="6836025" y="1404975"/>
              <a:ext cx="278625" cy="254000"/>
            </a:xfrm>
            <a:custGeom>
              <a:rect b="b" l="l" r="r" t="t"/>
              <a:pathLst>
                <a:path extrusionOk="0" h="10160" w="11145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7"/>
            <p:cNvSpPr/>
            <p:nvPr/>
          </p:nvSpPr>
          <p:spPr>
            <a:xfrm>
              <a:off x="6866500" y="1427225"/>
              <a:ext cx="217650" cy="218275"/>
            </a:xfrm>
            <a:custGeom>
              <a:rect b="b" l="l" r="r" t="t"/>
              <a:pathLst>
                <a:path extrusionOk="0" h="8731" w="8706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7"/>
            <p:cNvSpPr/>
            <p:nvPr/>
          </p:nvSpPr>
          <p:spPr>
            <a:xfrm>
              <a:off x="6886350" y="1436000"/>
              <a:ext cx="185075" cy="185050"/>
            </a:xfrm>
            <a:custGeom>
              <a:rect b="b" l="l" r="r" t="t"/>
              <a:pathLst>
                <a:path extrusionOk="0" h="7402" w="7403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7"/>
            <p:cNvSpPr/>
            <p:nvPr/>
          </p:nvSpPr>
          <p:spPr>
            <a:xfrm>
              <a:off x="6938550" y="1482775"/>
              <a:ext cx="85875" cy="86075"/>
            </a:xfrm>
            <a:custGeom>
              <a:rect b="b" l="l" r="r" t="t"/>
              <a:pathLst>
                <a:path extrusionOk="0" h="3443" w="3435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7"/>
            <p:cNvSpPr/>
            <p:nvPr/>
          </p:nvSpPr>
          <p:spPr>
            <a:xfrm>
              <a:off x="6945650" y="1502200"/>
              <a:ext cx="59350" cy="59350"/>
            </a:xfrm>
            <a:custGeom>
              <a:rect b="b" l="l" r="r" t="t"/>
              <a:pathLst>
                <a:path extrusionOk="0" h="2374" w="2374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7"/>
            <p:cNvSpPr/>
            <p:nvPr/>
          </p:nvSpPr>
          <p:spPr>
            <a:xfrm>
              <a:off x="6936900" y="1354325"/>
              <a:ext cx="76875" cy="65000"/>
            </a:xfrm>
            <a:custGeom>
              <a:rect b="b" l="l" r="r" t="t"/>
              <a:pathLst>
                <a:path extrusionOk="0" h="2600" w="3075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7"/>
            <p:cNvSpPr/>
            <p:nvPr/>
          </p:nvSpPr>
          <p:spPr>
            <a:xfrm>
              <a:off x="6937100" y="1357675"/>
              <a:ext cx="71025" cy="61650"/>
            </a:xfrm>
            <a:custGeom>
              <a:rect b="b" l="l" r="r" t="t"/>
              <a:pathLst>
                <a:path extrusionOk="0" h="2466" w="2841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7"/>
            <p:cNvSpPr/>
            <p:nvPr/>
          </p:nvSpPr>
          <p:spPr>
            <a:xfrm>
              <a:off x="6918725" y="1335750"/>
              <a:ext cx="112175" cy="37000"/>
            </a:xfrm>
            <a:custGeom>
              <a:rect b="b" l="l" r="r" t="t"/>
              <a:pathLst>
                <a:path extrusionOk="0" h="1480" w="4487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7"/>
            <p:cNvSpPr/>
            <p:nvPr/>
          </p:nvSpPr>
          <p:spPr>
            <a:xfrm>
              <a:off x="7652200" y="1307350"/>
              <a:ext cx="62050" cy="30500"/>
            </a:xfrm>
            <a:custGeom>
              <a:rect b="b" l="l" r="r" t="t"/>
              <a:pathLst>
                <a:path extrusionOk="0" h="1220" w="2482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7"/>
            <p:cNvSpPr/>
            <p:nvPr/>
          </p:nvSpPr>
          <p:spPr>
            <a:xfrm>
              <a:off x="7605850" y="1339100"/>
              <a:ext cx="161675" cy="181500"/>
            </a:xfrm>
            <a:custGeom>
              <a:rect b="b" l="l" r="r" t="t"/>
              <a:pathLst>
                <a:path extrusionOk="0" h="7260" w="6467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7"/>
            <p:cNvSpPr/>
            <p:nvPr/>
          </p:nvSpPr>
          <p:spPr>
            <a:xfrm>
              <a:off x="7601875" y="1334925"/>
              <a:ext cx="170025" cy="170025"/>
            </a:xfrm>
            <a:custGeom>
              <a:rect b="b" l="l" r="r" t="t"/>
              <a:pathLst>
                <a:path extrusionOk="0" h="6801" w="6801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7"/>
            <p:cNvSpPr/>
            <p:nvPr/>
          </p:nvSpPr>
          <p:spPr>
            <a:xfrm>
              <a:off x="7588725" y="1355375"/>
              <a:ext cx="165000" cy="146850"/>
            </a:xfrm>
            <a:custGeom>
              <a:rect b="b" l="l" r="r" t="t"/>
              <a:pathLst>
                <a:path extrusionOk="0" h="5874" w="660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7"/>
            <p:cNvSpPr/>
            <p:nvPr/>
          </p:nvSpPr>
          <p:spPr>
            <a:xfrm>
              <a:off x="7657625" y="1399500"/>
              <a:ext cx="52025" cy="47375"/>
            </a:xfrm>
            <a:custGeom>
              <a:rect b="b" l="l" r="r" t="t"/>
              <a:pathLst>
                <a:path extrusionOk="0" h="1895" w="2081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7"/>
            <p:cNvSpPr/>
            <p:nvPr/>
          </p:nvSpPr>
          <p:spPr>
            <a:xfrm>
              <a:off x="7664525" y="1397575"/>
              <a:ext cx="44725" cy="44700"/>
            </a:xfrm>
            <a:custGeom>
              <a:rect b="b" l="l" r="r" t="t"/>
              <a:pathLst>
                <a:path extrusionOk="0" h="1788" w="1789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7"/>
            <p:cNvSpPr/>
            <p:nvPr/>
          </p:nvSpPr>
          <p:spPr>
            <a:xfrm>
              <a:off x="7658875" y="1308400"/>
              <a:ext cx="49525" cy="41775"/>
            </a:xfrm>
            <a:custGeom>
              <a:rect b="b" l="l" r="r" t="t"/>
              <a:pathLst>
                <a:path extrusionOk="0" h="1671" w="1981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7"/>
            <p:cNvSpPr/>
            <p:nvPr/>
          </p:nvSpPr>
          <p:spPr>
            <a:xfrm>
              <a:off x="7659100" y="1310275"/>
              <a:ext cx="41575" cy="39900"/>
            </a:xfrm>
            <a:custGeom>
              <a:rect b="b" l="l" r="r" t="t"/>
              <a:pathLst>
                <a:path extrusionOk="0" h="1596" w="1663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7"/>
            <p:cNvSpPr/>
            <p:nvPr/>
          </p:nvSpPr>
          <p:spPr>
            <a:xfrm>
              <a:off x="7647200" y="1296475"/>
              <a:ext cx="72275" cy="23625"/>
            </a:xfrm>
            <a:custGeom>
              <a:rect b="b" l="l" r="r" t="t"/>
              <a:pathLst>
                <a:path extrusionOk="0" h="945" w="2891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67"/>
          <p:cNvSpPr/>
          <p:nvPr/>
        </p:nvSpPr>
        <p:spPr>
          <a:xfrm>
            <a:off x="3873050" y="3952963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67"/>
          <p:cNvSpPr txBox="1"/>
          <p:nvPr/>
        </p:nvSpPr>
        <p:spPr>
          <a:xfrm>
            <a:off x="1106675" y="2058075"/>
            <a:ext cx="2218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R$ 11.436,28</a:t>
            </a:r>
            <a:endParaRPr sz="1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£  1922,91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68"/>
          <p:cNvGrpSpPr/>
          <p:nvPr/>
        </p:nvGrpSpPr>
        <p:grpSpPr>
          <a:xfrm flipH="1">
            <a:off x="2224518" y="4581851"/>
            <a:ext cx="1507118" cy="838832"/>
            <a:chOff x="7636893" y="2346251"/>
            <a:chExt cx="1507118" cy="838832"/>
          </a:xfrm>
        </p:grpSpPr>
        <p:grpSp>
          <p:nvGrpSpPr>
            <p:cNvPr id="1412" name="Google Shape;1412;p68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413" name="Google Shape;1413;p68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68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5" name="Google Shape;1415;p68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416" name="Google Shape;1416;p68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68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68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68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68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68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68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68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68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68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26" name="Google Shape;1426;p68"/>
          <p:cNvSpPr/>
          <p:nvPr/>
        </p:nvSpPr>
        <p:spPr>
          <a:xfrm>
            <a:off x="761100" y="402900"/>
            <a:ext cx="7621800" cy="1034100"/>
          </a:xfrm>
          <a:prstGeom prst="roundRect">
            <a:avLst>
              <a:gd fmla="val 16299" name="adj"/>
            </a:avLst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68"/>
          <p:cNvGrpSpPr/>
          <p:nvPr/>
        </p:nvGrpSpPr>
        <p:grpSpPr>
          <a:xfrm flipH="1">
            <a:off x="-92882" y="1998151"/>
            <a:ext cx="1507118" cy="838832"/>
            <a:chOff x="7636893" y="2346251"/>
            <a:chExt cx="1507118" cy="838832"/>
          </a:xfrm>
        </p:grpSpPr>
        <p:grpSp>
          <p:nvGrpSpPr>
            <p:cNvPr id="1428" name="Google Shape;1428;p68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429" name="Google Shape;1429;p68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68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1" name="Google Shape;1431;p68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432" name="Google Shape;1432;p68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68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68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68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68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68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68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68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68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68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42" name="Google Shape;1442;p68"/>
          <p:cNvGrpSpPr/>
          <p:nvPr/>
        </p:nvGrpSpPr>
        <p:grpSpPr>
          <a:xfrm>
            <a:off x="7508293" y="3234651"/>
            <a:ext cx="1507118" cy="838832"/>
            <a:chOff x="7636893" y="2346251"/>
            <a:chExt cx="1507118" cy="838832"/>
          </a:xfrm>
        </p:grpSpPr>
        <p:grpSp>
          <p:nvGrpSpPr>
            <p:cNvPr id="1443" name="Google Shape;1443;p68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444" name="Google Shape;1444;p68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68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68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447" name="Google Shape;1447;p68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68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68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68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68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68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68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68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68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68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7" name="Google Shape;1457;p68"/>
          <p:cNvSpPr txBox="1"/>
          <p:nvPr>
            <p:ph idx="4294967295" type="subTitle"/>
          </p:nvPr>
        </p:nvSpPr>
        <p:spPr>
          <a:xfrm>
            <a:off x="1973400" y="2700000"/>
            <a:ext cx="51972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anastour@gmail.co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8" name="Google Shape;1458;p68"/>
          <p:cNvGrpSpPr/>
          <p:nvPr/>
        </p:nvGrpSpPr>
        <p:grpSpPr>
          <a:xfrm>
            <a:off x="3945370" y="1825837"/>
            <a:ext cx="387661" cy="387661"/>
            <a:chOff x="1379798" y="1723250"/>
            <a:chExt cx="397887" cy="397887"/>
          </a:xfrm>
        </p:grpSpPr>
        <p:sp>
          <p:nvSpPr>
            <p:cNvPr id="1459" name="Google Shape;1459;p68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8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8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8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3" name="Google Shape;1463;p68"/>
          <p:cNvSpPr txBox="1"/>
          <p:nvPr>
            <p:ph idx="4294967295" type="ctrTitle"/>
          </p:nvPr>
        </p:nvSpPr>
        <p:spPr>
          <a:xfrm>
            <a:off x="2416800" y="540350"/>
            <a:ext cx="43104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THANKS!</a:t>
            </a:r>
            <a:endParaRPr sz="4000"/>
          </a:p>
        </p:txBody>
      </p:sp>
      <p:grpSp>
        <p:nvGrpSpPr>
          <p:cNvPr id="1464" name="Google Shape;1464;p68"/>
          <p:cNvGrpSpPr/>
          <p:nvPr/>
        </p:nvGrpSpPr>
        <p:grpSpPr>
          <a:xfrm>
            <a:off x="3082303" y="1825837"/>
            <a:ext cx="387641" cy="387661"/>
            <a:chOff x="864491" y="1723250"/>
            <a:chExt cx="397866" cy="397887"/>
          </a:xfrm>
        </p:grpSpPr>
        <p:sp>
          <p:nvSpPr>
            <p:cNvPr id="1465" name="Google Shape;1465;p68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8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8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8" name="Google Shape;1468;p68"/>
          <p:cNvSpPr/>
          <p:nvPr/>
        </p:nvSpPr>
        <p:spPr>
          <a:xfrm>
            <a:off x="4808458" y="186109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68"/>
          <p:cNvGrpSpPr/>
          <p:nvPr/>
        </p:nvGrpSpPr>
        <p:grpSpPr>
          <a:xfrm>
            <a:off x="5672731" y="1825185"/>
            <a:ext cx="388966" cy="388966"/>
            <a:chOff x="1190625" y="238125"/>
            <a:chExt cx="5235075" cy="5235075"/>
          </a:xfrm>
        </p:grpSpPr>
        <p:sp>
          <p:nvSpPr>
            <p:cNvPr id="1470" name="Google Shape;1470;p68"/>
            <p:cNvSpPr/>
            <p:nvPr/>
          </p:nvSpPr>
          <p:spPr>
            <a:xfrm>
              <a:off x="2315100" y="1168900"/>
              <a:ext cx="2952100" cy="3373700"/>
            </a:xfrm>
            <a:custGeom>
              <a:rect b="b" l="l" r="r" t="t"/>
              <a:pathLst>
                <a:path extrusionOk="0" h="134948" w="118084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8"/>
            <p:cNvSpPr/>
            <p:nvPr/>
          </p:nvSpPr>
          <p:spPr>
            <a:xfrm>
              <a:off x="1190625" y="238125"/>
              <a:ext cx="5235075" cy="5235075"/>
            </a:xfrm>
            <a:custGeom>
              <a:rect b="b" l="l" r="r" t="t"/>
              <a:pathLst>
                <a:path extrusionOk="0" h="209403" w="209403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69"/>
          <p:cNvSpPr/>
          <p:nvPr/>
        </p:nvSpPr>
        <p:spPr>
          <a:xfrm>
            <a:off x="5167825" y="3545463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69"/>
          <p:cNvSpPr txBox="1"/>
          <p:nvPr>
            <p:ph idx="1" type="subTitle"/>
          </p:nvPr>
        </p:nvSpPr>
        <p:spPr>
          <a:xfrm>
            <a:off x="1520200" y="2494889"/>
            <a:ext cx="60912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478" name="Google Shape;1478;p69"/>
          <p:cNvSpPr txBox="1"/>
          <p:nvPr>
            <p:ph type="title"/>
          </p:nvPr>
        </p:nvSpPr>
        <p:spPr>
          <a:xfrm>
            <a:off x="1857775" y="1848548"/>
            <a:ext cx="5475000" cy="7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479" name="Google Shape;1479;p69"/>
          <p:cNvSpPr txBox="1"/>
          <p:nvPr>
            <p:ph idx="2" type="title"/>
          </p:nvPr>
        </p:nvSpPr>
        <p:spPr>
          <a:xfrm>
            <a:off x="3741625" y="1030491"/>
            <a:ext cx="1707300" cy="1020000"/>
          </a:xfrm>
          <a:prstGeom prst="rect">
            <a:avLst/>
          </a:prstGeom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1480" name="Google Shape;1480;p69"/>
          <p:cNvSpPr/>
          <p:nvPr/>
        </p:nvSpPr>
        <p:spPr>
          <a:xfrm>
            <a:off x="3659850" y="338850"/>
            <a:ext cx="1675992" cy="23439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1" name="Google Shape;1481;p69"/>
          <p:cNvGrpSpPr/>
          <p:nvPr/>
        </p:nvGrpSpPr>
        <p:grpSpPr>
          <a:xfrm flipH="1">
            <a:off x="6573143" y="3971151"/>
            <a:ext cx="1507118" cy="838832"/>
            <a:chOff x="7636893" y="2346251"/>
            <a:chExt cx="1507118" cy="838832"/>
          </a:xfrm>
        </p:grpSpPr>
        <p:grpSp>
          <p:nvGrpSpPr>
            <p:cNvPr id="1482" name="Google Shape;1482;p69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483" name="Google Shape;1483;p69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69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5" name="Google Shape;1485;p69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486" name="Google Shape;1486;p69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69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69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69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69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69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69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69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69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69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oogle Shape;1500;p70"/>
          <p:cNvGrpSpPr/>
          <p:nvPr/>
        </p:nvGrpSpPr>
        <p:grpSpPr>
          <a:xfrm>
            <a:off x="3133606" y="1503748"/>
            <a:ext cx="2875049" cy="2879133"/>
            <a:chOff x="2675582" y="676586"/>
            <a:chExt cx="3793942" cy="3790328"/>
          </a:xfrm>
        </p:grpSpPr>
        <p:sp>
          <p:nvSpPr>
            <p:cNvPr id="1501" name="Google Shape;1501;p70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0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0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fmla="val 12564381" name="adj1"/>
                <a:gd fmla="val 18346131" name="adj2"/>
                <a:gd fmla="val 20844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endParaRPr>
            </a:p>
          </p:txBody>
        </p:sp>
        <p:sp>
          <p:nvSpPr>
            <p:cNvPr id="1504" name="Google Shape;1504;p70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fmla="val 12622480" name="adj1"/>
                <a:gd fmla="val 18081133" name="adj2"/>
                <a:gd fmla="val 20809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5" name="Google Shape;1505;p70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1506" name="Google Shape;1506;p7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7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70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1509" name="Google Shape;1509;p7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7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1" name="Google Shape;1511;p70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1512" name="Google Shape;1512;p7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7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4" name="Google Shape;1514;p70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1515" name="Google Shape;1515;p7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7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7" name="Google Shape;1517;p70"/>
          <p:cNvSpPr/>
          <p:nvPr/>
        </p:nvSpPr>
        <p:spPr>
          <a:xfrm>
            <a:off x="3506925" y="1898325"/>
            <a:ext cx="2114400" cy="2114400"/>
          </a:xfrm>
          <a:prstGeom prst="donut">
            <a:avLst>
              <a:gd fmla="val 20932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70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dk2"/>
                </a:solidFill>
              </a:rPr>
              <a:t>METHODOLOGY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9" name="Google Shape;1519;p70"/>
          <p:cNvSpPr txBox="1"/>
          <p:nvPr>
            <p:ph idx="4294967295" type="subTitle"/>
          </p:nvPr>
        </p:nvSpPr>
        <p:spPr>
          <a:xfrm>
            <a:off x="5894070" y="1796958"/>
            <a:ext cx="25245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Earth is the planet where we all live</a:t>
            </a:r>
            <a:endParaRPr sz="1600"/>
          </a:p>
        </p:txBody>
      </p:sp>
      <p:sp>
        <p:nvSpPr>
          <p:cNvPr id="1520" name="Google Shape;1520;p70"/>
          <p:cNvSpPr txBox="1"/>
          <p:nvPr>
            <p:ph idx="4294967295" type="title"/>
          </p:nvPr>
        </p:nvSpPr>
        <p:spPr>
          <a:xfrm>
            <a:off x="5894070" y="1377474"/>
            <a:ext cx="252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ANALYSIS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1521" name="Google Shape;1521;p70"/>
          <p:cNvSpPr txBox="1"/>
          <p:nvPr>
            <p:ph idx="4294967295" type="subTitle"/>
          </p:nvPr>
        </p:nvSpPr>
        <p:spPr>
          <a:xfrm>
            <a:off x="5897626" y="3915965"/>
            <a:ext cx="25245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Jupiter is the biggest planet of them all</a:t>
            </a:r>
            <a:endParaRPr sz="1600"/>
          </a:p>
        </p:txBody>
      </p:sp>
      <p:sp>
        <p:nvSpPr>
          <p:cNvPr id="1522" name="Google Shape;1522;p70"/>
          <p:cNvSpPr txBox="1"/>
          <p:nvPr>
            <p:ph idx="4294967295" type="title"/>
          </p:nvPr>
        </p:nvSpPr>
        <p:spPr>
          <a:xfrm>
            <a:off x="717518" y="1377474"/>
            <a:ext cx="2208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RESEARCH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1523" name="Google Shape;1523;p70"/>
          <p:cNvSpPr txBox="1"/>
          <p:nvPr>
            <p:ph idx="4294967295" type="subTitle"/>
          </p:nvPr>
        </p:nvSpPr>
        <p:spPr>
          <a:xfrm>
            <a:off x="717518" y="1796958"/>
            <a:ext cx="2208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Despite being red, Mars is a cold place</a:t>
            </a:r>
            <a:endParaRPr sz="1600"/>
          </a:p>
        </p:txBody>
      </p:sp>
      <p:sp>
        <p:nvSpPr>
          <p:cNvPr id="1524" name="Google Shape;1524;p70"/>
          <p:cNvSpPr txBox="1"/>
          <p:nvPr>
            <p:ph idx="4294967295" type="title"/>
          </p:nvPr>
        </p:nvSpPr>
        <p:spPr>
          <a:xfrm>
            <a:off x="717518" y="3495030"/>
            <a:ext cx="2208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DATA STUDY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1525" name="Google Shape;1525;p70"/>
          <p:cNvSpPr txBox="1"/>
          <p:nvPr>
            <p:ph idx="4294967295" type="subTitle"/>
          </p:nvPr>
        </p:nvSpPr>
        <p:spPr>
          <a:xfrm>
            <a:off x="723939" y="3915965"/>
            <a:ext cx="2208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Venus is the second planet from the Sun</a:t>
            </a:r>
            <a:endParaRPr sz="1600"/>
          </a:p>
        </p:txBody>
      </p:sp>
      <p:sp>
        <p:nvSpPr>
          <p:cNvPr id="1526" name="Google Shape;1526;p70"/>
          <p:cNvSpPr txBox="1"/>
          <p:nvPr>
            <p:ph idx="4294967295" type="title"/>
          </p:nvPr>
        </p:nvSpPr>
        <p:spPr>
          <a:xfrm>
            <a:off x="5891205" y="3495030"/>
            <a:ext cx="252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COMPARISON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1527" name="Google Shape;1527;p70"/>
          <p:cNvSpPr txBox="1"/>
          <p:nvPr/>
        </p:nvSpPr>
        <p:spPr>
          <a:xfrm>
            <a:off x="3414500" y="2744900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01</a:t>
            </a:r>
            <a:endParaRPr b="1" sz="160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528" name="Google Shape;1528;p70"/>
          <p:cNvSpPr txBox="1"/>
          <p:nvPr/>
        </p:nvSpPr>
        <p:spPr>
          <a:xfrm>
            <a:off x="4275850" y="3594838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02</a:t>
            </a:r>
            <a:endParaRPr b="1" sz="16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529" name="Google Shape;1529;p70"/>
          <p:cNvSpPr txBox="1"/>
          <p:nvPr/>
        </p:nvSpPr>
        <p:spPr>
          <a:xfrm>
            <a:off x="5097075" y="2759488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03</a:t>
            </a:r>
            <a:endParaRPr b="1" sz="160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530" name="Google Shape;1530;p70"/>
          <p:cNvSpPr txBox="1"/>
          <p:nvPr/>
        </p:nvSpPr>
        <p:spPr>
          <a:xfrm>
            <a:off x="4275875" y="1919263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04</a:t>
            </a:r>
            <a:endParaRPr b="1" sz="160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grpSp>
        <p:nvGrpSpPr>
          <p:cNvPr id="1531" name="Google Shape;1531;p70"/>
          <p:cNvGrpSpPr/>
          <p:nvPr/>
        </p:nvGrpSpPr>
        <p:grpSpPr>
          <a:xfrm>
            <a:off x="4354096" y="2669942"/>
            <a:ext cx="434225" cy="571602"/>
            <a:chOff x="2584100" y="2573050"/>
            <a:chExt cx="338050" cy="445000"/>
          </a:xfrm>
        </p:grpSpPr>
        <p:sp>
          <p:nvSpPr>
            <p:cNvPr id="1532" name="Google Shape;1532;p70"/>
            <p:cNvSpPr/>
            <p:nvPr/>
          </p:nvSpPr>
          <p:spPr>
            <a:xfrm>
              <a:off x="2690850" y="2889950"/>
              <a:ext cx="48925" cy="91650"/>
            </a:xfrm>
            <a:custGeom>
              <a:rect b="b" l="l" r="r" t="t"/>
              <a:pathLst>
                <a:path extrusionOk="0" h="3666" w="1957">
                  <a:moveTo>
                    <a:pt x="676" y="0"/>
                  </a:moveTo>
                  <a:lnTo>
                    <a:pt x="0" y="1352"/>
                  </a:lnTo>
                  <a:lnTo>
                    <a:pt x="1957" y="3665"/>
                  </a:lnTo>
                  <a:lnTo>
                    <a:pt x="1957" y="2598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0"/>
            <p:cNvSpPr/>
            <p:nvPr/>
          </p:nvSpPr>
          <p:spPr>
            <a:xfrm>
              <a:off x="2766450" y="2889950"/>
              <a:ext cx="49825" cy="91650"/>
            </a:xfrm>
            <a:custGeom>
              <a:rect b="b" l="l" r="r" t="t"/>
              <a:pathLst>
                <a:path extrusionOk="0" h="3666" w="1993">
                  <a:moveTo>
                    <a:pt x="1281" y="0"/>
                  </a:moveTo>
                  <a:lnTo>
                    <a:pt x="0" y="2598"/>
                  </a:lnTo>
                  <a:lnTo>
                    <a:pt x="0" y="3665"/>
                  </a:lnTo>
                  <a:lnTo>
                    <a:pt x="1993" y="1352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0"/>
            <p:cNvSpPr/>
            <p:nvPr/>
          </p:nvSpPr>
          <p:spPr>
            <a:xfrm>
              <a:off x="2812700" y="2860600"/>
              <a:ext cx="108550" cy="52500"/>
            </a:xfrm>
            <a:custGeom>
              <a:rect b="b" l="l" r="r" t="t"/>
              <a:pathLst>
                <a:path extrusionOk="0" h="2100" w="4342">
                  <a:moveTo>
                    <a:pt x="1" y="0"/>
                  </a:moveTo>
                  <a:lnTo>
                    <a:pt x="1068" y="2099"/>
                  </a:lnTo>
                  <a:lnTo>
                    <a:pt x="4341" y="2099"/>
                  </a:lnTo>
                  <a:cubicBezTo>
                    <a:pt x="4092" y="854"/>
                    <a:pt x="3025" y="0"/>
                    <a:pt x="1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0"/>
            <p:cNvSpPr/>
            <p:nvPr/>
          </p:nvSpPr>
          <p:spPr>
            <a:xfrm>
              <a:off x="2770900" y="2938875"/>
              <a:ext cx="151250" cy="79175"/>
            </a:xfrm>
            <a:custGeom>
              <a:rect b="b" l="l" r="r" t="t"/>
              <a:pathLst>
                <a:path extrusionOk="0" h="3167" w="6050">
                  <a:moveTo>
                    <a:pt x="2669" y="0"/>
                  </a:moveTo>
                  <a:lnTo>
                    <a:pt x="0" y="3167"/>
                  </a:lnTo>
                  <a:lnTo>
                    <a:pt x="5551" y="3167"/>
                  </a:lnTo>
                  <a:cubicBezTo>
                    <a:pt x="5836" y="3167"/>
                    <a:pt x="6049" y="2918"/>
                    <a:pt x="6049" y="2633"/>
                  </a:cubicBez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0"/>
            <p:cNvSpPr/>
            <p:nvPr/>
          </p:nvSpPr>
          <p:spPr>
            <a:xfrm>
              <a:off x="2584100" y="2938875"/>
              <a:ext cx="152125" cy="79175"/>
            </a:xfrm>
            <a:custGeom>
              <a:rect b="b" l="l" r="r" t="t"/>
              <a:pathLst>
                <a:path extrusionOk="0" h="3167" w="6085">
                  <a:moveTo>
                    <a:pt x="0" y="0"/>
                  </a:moveTo>
                  <a:lnTo>
                    <a:pt x="0" y="2633"/>
                  </a:lnTo>
                  <a:cubicBezTo>
                    <a:pt x="0" y="2918"/>
                    <a:pt x="214" y="3167"/>
                    <a:pt x="498" y="3167"/>
                  </a:cubicBezTo>
                  <a:lnTo>
                    <a:pt x="6085" y="3167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0"/>
            <p:cNvSpPr/>
            <p:nvPr/>
          </p:nvSpPr>
          <p:spPr>
            <a:xfrm>
              <a:off x="2584975" y="2860600"/>
              <a:ext cx="107675" cy="52500"/>
            </a:xfrm>
            <a:custGeom>
              <a:rect b="b" l="l" r="r" t="t"/>
              <a:pathLst>
                <a:path extrusionOk="0" h="2100" w="4307">
                  <a:moveTo>
                    <a:pt x="2563" y="0"/>
                  </a:moveTo>
                  <a:cubicBezTo>
                    <a:pt x="1317" y="0"/>
                    <a:pt x="250" y="854"/>
                    <a:pt x="1" y="2099"/>
                  </a:cubicBezTo>
                  <a:lnTo>
                    <a:pt x="3274" y="209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0"/>
            <p:cNvSpPr/>
            <p:nvPr/>
          </p:nvSpPr>
          <p:spPr>
            <a:xfrm>
              <a:off x="2608100" y="2573050"/>
              <a:ext cx="290025" cy="105200"/>
            </a:xfrm>
            <a:custGeom>
              <a:rect b="b" l="l" r="r" t="t"/>
              <a:pathLst>
                <a:path extrusionOk="0" h="4208" w="11601">
                  <a:moveTo>
                    <a:pt x="6334" y="2109"/>
                  </a:moveTo>
                  <a:cubicBezTo>
                    <a:pt x="7010" y="2109"/>
                    <a:pt x="7010" y="3176"/>
                    <a:pt x="6334" y="3176"/>
                  </a:cubicBezTo>
                  <a:lnTo>
                    <a:pt x="5267" y="3176"/>
                  </a:lnTo>
                  <a:cubicBezTo>
                    <a:pt x="4591" y="3176"/>
                    <a:pt x="4591" y="2109"/>
                    <a:pt x="5267" y="2109"/>
                  </a:cubicBezTo>
                  <a:close/>
                  <a:moveTo>
                    <a:pt x="5801" y="1"/>
                  </a:moveTo>
                  <a:cubicBezTo>
                    <a:pt x="5045" y="1"/>
                    <a:pt x="4288" y="170"/>
                    <a:pt x="3595" y="508"/>
                  </a:cubicBezTo>
                  <a:lnTo>
                    <a:pt x="357" y="2180"/>
                  </a:lnTo>
                  <a:cubicBezTo>
                    <a:pt x="214" y="2251"/>
                    <a:pt x="108" y="2393"/>
                    <a:pt x="72" y="2571"/>
                  </a:cubicBezTo>
                  <a:cubicBezTo>
                    <a:pt x="1" y="2892"/>
                    <a:pt x="286" y="3069"/>
                    <a:pt x="535" y="3318"/>
                  </a:cubicBezTo>
                  <a:cubicBezTo>
                    <a:pt x="1104" y="3888"/>
                    <a:pt x="1851" y="4208"/>
                    <a:pt x="2670" y="4208"/>
                  </a:cubicBezTo>
                  <a:lnTo>
                    <a:pt x="8932" y="4208"/>
                  </a:lnTo>
                  <a:cubicBezTo>
                    <a:pt x="9750" y="4208"/>
                    <a:pt x="10497" y="3888"/>
                    <a:pt x="11067" y="3318"/>
                  </a:cubicBezTo>
                  <a:cubicBezTo>
                    <a:pt x="11316" y="3069"/>
                    <a:pt x="11600" y="2856"/>
                    <a:pt x="11529" y="2571"/>
                  </a:cubicBezTo>
                  <a:cubicBezTo>
                    <a:pt x="11494" y="2393"/>
                    <a:pt x="11387" y="2251"/>
                    <a:pt x="11245" y="2180"/>
                  </a:cubicBezTo>
                  <a:lnTo>
                    <a:pt x="8007" y="508"/>
                  </a:lnTo>
                  <a:cubicBezTo>
                    <a:pt x="7313" y="170"/>
                    <a:pt x="6557" y="1"/>
                    <a:pt x="5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0"/>
            <p:cNvSpPr/>
            <p:nvPr/>
          </p:nvSpPr>
          <p:spPr>
            <a:xfrm>
              <a:off x="2689950" y="2704025"/>
              <a:ext cx="126325" cy="25825"/>
            </a:xfrm>
            <a:custGeom>
              <a:rect b="b" l="l" r="r" t="t"/>
              <a:pathLst>
                <a:path extrusionOk="0" h="1033" w="5053">
                  <a:moveTo>
                    <a:pt x="0" y="1"/>
                  </a:moveTo>
                  <a:cubicBezTo>
                    <a:pt x="250" y="606"/>
                    <a:pt x="819" y="1033"/>
                    <a:pt x="1495" y="1033"/>
                  </a:cubicBezTo>
                  <a:lnTo>
                    <a:pt x="3559" y="1033"/>
                  </a:lnTo>
                  <a:cubicBezTo>
                    <a:pt x="4235" y="1033"/>
                    <a:pt x="4839" y="606"/>
                    <a:pt x="5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0"/>
            <p:cNvSpPr/>
            <p:nvPr/>
          </p:nvSpPr>
          <p:spPr>
            <a:xfrm>
              <a:off x="2661475" y="2704025"/>
              <a:ext cx="183275" cy="218850"/>
            </a:xfrm>
            <a:custGeom>
              <a:rect b="b" l="l" r="r" t="t"/>
              <a:pathLst>
                <a:path extrusionOk="0" h="8754" w="7331">
                  <a:moveTo>
                    <a:pt x="4713" y="3081"/>
                  </a:moveTo>
                  <a:cubicBezTo>
                    <a:pt x="5118" y="3081"/>
                    <a:pt x="5486" y="3643"/>
                    <a:pt x="5053" y="4021"/>
                  </a:cubicBezTo>
                  <a:cubicBezTo>
                    <a:pt x="4662" y="4413"/>
                    <a:pt x="4155" y="4609"/>
                    <a:pt x="3648" y="4609"/>
                  </a:cubicBezTo>
                  <a:cubicBezTo>
                    <a:pt x="3141" y="4609"/>
                    <a:pt x="2634" y="4413"/>
                    <a:pt x="2242" y="4021"/>
                  </a:cubicBezTo>
                  <a:cubicBezTo>
                    <a:pt x="2029" y="3808"/>
                    <a:pt x="2029" y="3488"/>
                    <a:pt x="2242" y="3274"/>
                  </a:cubicBezTo>
                  <a:cubicBezTo>
                    <a:pt x="2349" y="3185"/>
                    <a:pt x="2483" y="3141"/>
                    <a:pt x="2616" y="3141"/>
                  </a:cubicBezTo>
                  <a:cubicBezTo>
                    <a:pt x="2749" y="3141"/>
                    <a:pt x="2883" y="3185"/>
                    <a:pt x="2990" y="3274"/>
                  </a:cubicBezTo>
                  <a:cubicBezTo>
                    <a:pt x="3185" y="3470"/>
                    <a:pt x="3426" y="3568"/>
                    <a:pt x="3666" y="3568"/>
                  </a:cubicBezTo>
                  <a:cubicBezTo>
                    <a:pt x="3906" y="3568"/>
                    <a:pt x="4146" y="3470"/>
                    <a:pt x="4342" y="3274"/>
                  </a:cubicBezTo>
                  <a:cubicBezTo>
                    <a:pt x="4453" y="3137"/>
                    <a:pt x="4585" y="3081"/>
                    <a:pt x="4713" y="3081"/>
                  </a:cubicBezTo>
                  <a:close/>
                  <a:moveTo>
                    <a:pt x="1" y="1"/>
                  </a:moveTo>
                  <a:lnTo>
                    <a:pt x="1" y="2491"/>
                  </a:lnTo>
                  <a:cubicBezTo>
                    <a:pt x="1" y="4021"/>
                    <a:pt x="890" y="5409"/>
                    <a:pt x="2278" y="6014"/>
                  </a:cubicBezTo>
                  <a:lnTo>
                    <a:pt x="3666" y="8754"/>
                  </a:lnTo>
                  <a:lnTo>
                    <a:pt x="5053" y="5978"/>
                  </a:lnTo>
                  <a:cubicBezTo>
                    <a:pt x="6405" y="5409"/>
                    <a:pt x="7295" y="4093"/>
                    <a:pt x="7331" y="2598"/>
                  </a:cubicBezTo>
                  <a:lnTo>
                    <a:pt x="7331" y="1"/>
                  </a:lnTo>
                  <a:lnTo>
                    <a:pt x="7259" y="1"/>
                  </a:lnTo>
                  <a:cubicBezTo>
                    <a:pt x="7010" y="1211"/>
                    <a:pt x="5943" y="2100"/>
                    <a:pt x="4698" y="2100"/>
                  </a:cubicBezTo>
                  <a:lnTo>
                    <a:pt x="2634" y="2100"/>
                  </a:lnTo>
                  <a:cubicBezTo>
                    <a:pt x="1389" y="2100"/>
                    <a:pt x="321" y="121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41" name="Google Shape;1541;p70"/>
          <p:cNvCxnSpPr>
            <a:stCxn id="1522" idx="3"/>
            <a:endCxn id="1530" idx="0"/>
          </p:cNvCxnSpPr>
          <p:nvPr/>
        </p:nvCxnSpPr>
        <p:spPr>
          <a:xfrm>
            <a:off x="2925518" y="1575924"/>
            <a:ext cx="1658700" cy="343200"/>
          </a:xfrm>
          <a:prstGeom prst="bent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42" name="Google Shape;1542;p70"/>
          <p:cNvCxnSpPr>
            <a:stCxn id="1519" idx="2"/>
            <a:endCxn id="1529" idx="3"/>
          </p:cNvCxnSpPr>
          <p:nvPr/>
        </p:nvCxnSpPr>
        <p:spPr>
          <a:xfrm rot="5400000">
            <a:off x="6178620" y="1980258"/>
            <a:ext cx="512700" cy="1442700"/>
          </a:xfrm>
          <a:prstGeom prst="bentConnector2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43" name="Google Shape;1543;p70"/>
          <p:cNvCxnSpPr>
            <a:stCxn id="1521" idx="1"/>
            <a:endCxn id="1528" idx="2"/>
          </p:cNvCxnSpPr>
          <p:nvPr/>
        </p:nvCxnSpPr>
        <p:spPr>
          <a:xfrm rot="10800000">
            <a:off x="4584226" y="3991715"/>
            <a:ext cx="1313400" cy="2484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44" name="Google Shape;1544;p70"/>
          <p:cNvCxnSpPr>
            <a:stCxn id="1524" idx="3"/>
            <a:endCxn id="1527" idx="1"/>
          </p:cNvCxnSpPr>
          <p:nvPr/>
        </p:nvCxnSpPr>
        <p:spPr>
          <a:xfrm flipH="1" rot="10800000">
            <a:off x="2925518" y="2943480"/>
            <a:ext cx="489000" cy="7500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1545" name="Google Shape;1545;p70"/>
          <p:cNvGrpSpPr/>
          <p:nvPr/>
        </p:nvGrpSpPr>
        <p:grpSpPr>
          <a:xfrm flipH="1">
            <a:off x="2224518" y="4581851"/>
            <a:ext cx="1507118" cy="838832"/>
            <a:chOff x="7636893" y="2346251"/>
            <a:chExt cx="1507118" cy="838832"/>
          </a:xfrm>
        </p:grpSpPr>
        <p:grpSp>
          <p:nvGrpSpPr>
            <p:cNvPr id="1546" name="Google Shape;1546;p70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547" name="Google Shape;1547;p70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70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9" name="Google Shape;1549;p70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550" name="Google Shape;1550;p70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70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70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70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70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70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70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70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70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70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1"/>
          <p:cNvSpPr txBox="1"/>
          <p:nvPr>
            <p:ph type="title"/>
          </p:nvPr>
        </p:nvSpPr>
        <p:spPr>
          <a:xfrm>
            <a:off x="717613" y="433350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SOCIAL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SCHEDULE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565" name="Google Shape;1565;p71"/>
          <p:cNvGraphicFramePr/>
          <p:nvPr/>
        </p:nvGraphicFramePr>
        <p:xfrm>
          <a:off x="717613" y="1254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{D35923A8-4021-4725-B917-6E526DAA0C3E}</a:tableStyleId>
              </a:tblPr>
              <a:tblGrid>
                <a:gridCol w="1101250"/>
                <a:gridCol w="1101250"/>
                <a:gridCol w="1101250"/>
                <a:gridCol w="1101250"/>
                <a:gridCol w="1101250"/>
                <a:gridCol w="1101250"/>
                <a:gridCol w="1101250"/>
              </a:tblGrid>
              <a:tr h="393225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Limelight"/>
                          <a:ea typeface="Limelight"/>
                          <a:cs typeface="Limelight"/>
                          <a:sym typeface="Limelight"/>
                        </a:rPr>
                        <a:t>NOVEMBER</a:t>
                      </a:r>
                      <a:endParaRPr b="1" sz="1600">
                        <a:solidFill>
                          <a:schemeClr val="lt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9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imelight"/>
                          <a:ea typeface="Limelight"/>
                          <a:cs typeface="Limelight"/>
                          <a:sym typeface="Limelight"/>
                        </a:rPr>
                        <a:t>SUN</a:t>
                      </a:r>
                      <a:endParaRPr b="1" sz="1200">
                        <a:solidFill>
                          <a:schemeClr val="lt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imelight"/>
                          <a:ea typeface="Limelight"/>
                          <a:cs typeface="Limelight"/>
                          <a:sym typeface="Limelight"/>
                        </a:rPr>
                        <a:t>MON</a:t>
                      </a:r>
                      <a:endParaRPr b="1" sz="1200">
                        <a:solidFill>
                          <a:schemeClr val="lt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imelight"/>
                          <a:ea typeface="Limelight"/>
                          <a:cs typeface="Limelight"/>
                          <a:sym typeface="Limelight"/>
                        </a:rPr>
                        <a:t>TUE</a:t>
                      </a:r>
                      <a:endParaRPr b="1" sz="1200">
                        <a:solidFill>
                          <a:schemeClr val="lt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imelight"/>
                          <a:ea typeface="Limelight"/>
                          <a:cs typeface="Limelight"/>
                          <a:sym typeface="Limelight"/>
                        </a:rPr>
                        <a:t>WED</a:t>
                      </a:r>
                      <a:endParaRPr b="1" sz="1200">
                        <a:solidFill>
                          <a:schemeClr val="lt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imelight"/>
                          <a:ea typeface="Limelight"/>
                          <a:cs typeface="Limelight"/>
                          <a:sym typeface="Limelight"/>
                        </a:rPr>
                        <a:t>THU</a:t>
                      </a:r>
                      <a:endParaRPr b="1" sz="1200">
                        <a:solidFill>
                          <a:schemeClr val="lt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imelight"/>
                          <a:ea typeface="Limelight"/>
                          <a:cs typeface="Limelight"/>
                          <a:sym typeface="Limelight"/>
                        </a:rPr>
                        <a:t>FRI</a:t>
                      </a:r>
                      <a:endParaRPr b="1" sz="1200">
                        <a:solidFill>
                          <a:schemeClr val="lt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imelight"/>
                          <a:ea typeface="Limelight"/>
                          <a:cs typeface="Limelight"/>
                          <a:sym typeface="Limelight"/>
                        </a:rPr>
                        <a:t>SAT</a:t>
                      </a:r>
                      <a:endParaRPr b="1" sz="1200">
                        <a:solidFill>
                          <a:schemeClr val="lt1"/>
                        </a:solidFill>
                        <a:latin typeface="Limelight"/>
                        <a:ea typeface="Limelight"/>
                        <a:cs typeface="Limelight"/>
                        <a:sym typeface="Limeligh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494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01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02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03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04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05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06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476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07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08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476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18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19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476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21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22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23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26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27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494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28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29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1566" name="Google Shape;1566;p71"/>
          <p:cNvSpPr txBox="1"/>
          <p:nvPr/>
        </p:nvSpPr>
        <p:spPr>
          <a:xfrm>
            <a:off x="717625" y="3986975"/>
            <a:ext cx="3820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rPr>
              <a:t>16th</a:t>
            </a:r>
            <a:endParaRPr b="1" sz="2200">
              <a:solidFill>
                <a:schemeClr val="lt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567" name="Google Shape;1567;p71"/>
          <p:cNvSpPr txBox="1"/>
          <p:nvPr/>
        </p:nvSpPr>
        <p:spPr>
          <a:xfrm>
            <a:off x="717625" y="4260064"/>
            <a:ext cx="3820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Mercury is the smallest planet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8" name="Google Shape;1568;p71"/>
          <p:cNvSpPr txBox="1"/>
          <p:nvPr/>
        </p:nvSpPr>
        <p:spPr>
          <a:xfrm>
            <a:off x="4605925" y="4012300"/>
            <a:ext cx="3820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25th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569" name="Google Shape;1569;p71"/>
          <p:cNvSpPr txBox="1"/>
          <p:nvPr/>
        </p:nvSpPr>
        <p:spPr>
          <a:xfrm>
            <a:off x="4605925" y="4260064"/>
            <a:ext cx="3820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Despite being red, Mars is a cold place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70" name="Google Shape;1570;p71"/>
          <p:cNvGrpSpPr/>
          <p:nvPr/>
        </p:nvGrpSpPr>
        <p:grpSpPr>
          <a:xfrm>
            <a:off x="8712368" y="2556676"/>
            <a:ext cx="1507118" cy="838832"/>
            <a:chOff x="7636893" y="2346251"/>
            <a:chExt cx="1507118" cy="838832"/>
          </a:xfrm>
        </p:grpSpPr>
        <p:grpSp>
          <p:nvGrpSpPr>
            <p:cNvPr id="1571" name="Google Shape;1571;p71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572" name="Google Shape;1572;p71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71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4" name="Google Shape;1574;p71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575" name="Google Shape;1575;p71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71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71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71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71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71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71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71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71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71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36"/>
          <p:cNvGrpSpPr/>
          <p:nvPr/>
        </p:nvGrpSpPr>
        <p:grpSpPr>
          <a:xfrm flipH="1">
            <a:off x="7393218" y="1180089"/>
            <a:ext cx="1507118" cy="838832"/>
            <a:chOff x="7636893" y="2346251"/>
            <a:chExt cx="1507118" cy="838832"/>
          </a:xfrm>
        </p:grpSpPr>
        <p:grpSp>
          <p:nvGrpSpPr>
            <p:cNvPr id="592" name="Google Shape;592;p36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593" name="Google Shape;593;p36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6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" name="Google Shape;595;p36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596" name="Google Shape;596;p36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6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6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6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6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6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6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6" name="Google Shape;606;p36"/>
          <p:cNvSpPr txBox="1"/>
          <p:nvPr>
            <p:ph type="title"/>
          </p:nvPr>
        </p:nvSpPr>
        <p:spPr>
          <a:xfrm>
            <a:off x="539500" y="408377"/>
            <a:ext cx="80649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REQUISITOS </a:t>
            </a:r>
            <a:r>
              <a:rPr lang="en">
                <a:solidFill>
                  <a:schemeClr val="lt1"/>
                </a:solidFill>
              </a:rPr>
              <a:t>PARA VIAGEM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7" name="Google Shape;607;p36"/>
          <p:cNvSpPr/>
          <p:nvPr/>
        </p:nvSpPr>
        <p:spPr>
          <a:xfrm>
            <a:off x="2036253" y="3255559"/>
            <a:ext cx="1543294" cy="232338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6"/>
          <p:cNvSpPr/>
          <p:nvPr/>
        </p:nvSpPr>
        <p:spPr>
          <a:xfrm>
            <a:off x="7561873" y="2861275"/>
            <a:ext cx="1169805" cy="18572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6"/>
          <p:cNvSpPr/>
          <p:nvPr/>
        </p:nvSpPr>
        <p:spPr>
          <a:xfrm>
            <a:off x="2036253" y="3255559"/>
            <a:ext cx="1543294" cy="232338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6"/>
          <p:cNvSpPr/>
          <p:nvPr/>
        </p:nvSpPr>
        <p:spPr>
          <a:xfrm>
            <a:off x="7561873" y="2861275"/>
            <a:ext cx="1169805" cy="18572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6"/>
          <p:cNvSpPr/>
          <p:nvPr/>
        </p:nvSpPr>
        <p:spPr>
          <a:xfrm>
            <a:off x="1037175" y="1232050"/>
            <a:ext cx="7047300" cy="3349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6"/>
          <p:cNvSpPr txBox="1"/>
          <p:nvPr>
            <p:ph idx="1" type="body"/>
          </p:nvPr>
        </p:nvSpPr>
        <p:spPr>
          <a:xfrm>
            <a:off x="1831809" y="2785066"/>
            <a:ext cx="3796500" cy="141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English</a:t>
            </a:r>
            <a:endParaRPr b="1" sz="9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" sz="1200"/>
              <a:t>Financial proof</a:t>
            </a:r>
            <a:endParaRPr sz="12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" sz="1200"/>
              <a:t>Reservations</a:t>
            </a:r>
            <a:endParaRPr sz="12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" sz="1200"/>
              <a:t>Travel insurance</a:t>
            </a:r>
            <a:endParaRPr sz="12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</a:pPr>
            <a:r>
              <a:rPr lang="en" sz="1200"/>
              <a:t>Driver's license/ 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Locomotion</a:t>
            </a:r>
            <a:endParaRPr b="1" sz="500"/>
          </a:p>
        </p:txBody>
      </p:sp>
      <p:sp>
        <p:nvSpPr>
          <p:cNvPr id="613" name="Google Shape;613;p36"/>
          <p:cNvSpPr txBox="1"/>
          <p:nvPr>
            <p:ph idx="1" type="body"/>
          </p:nvPr>
        </p:nvSpPr>
        <p:spPr>
          <a:xfrm>
            <a:off x="1831800" y="1412050"/>
            <a:ext cx="5480400" cy="18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/>
              <a:t>Comprovante Financeiro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/>
              <a:t>Reservas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/>
              <a:t>Seguro de viagem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/>
              <a:t>Carteira de Motorista/ Locomoção</a:t>
            </a:r>
            <a:endParaRPr b="1"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9" name="Google Shape;1589;p72"/>
          <p:cNvGrpSpPr/>
          <p:nvPr/>
        </p:nvGrpSpPr>
        <p:grpSpPr>
          <a:xfrm flipH="1">
            <a:off x="-468907" y="1432526"/>
            <a:ext cx="1507118" cy="838832"/>
            <a:chOff x="7636893" y="2346251"/>
            <a:chExt cx="1507118" cy="838832"/>
          </a:xfrm>
        </p:grpSpPr>
        <p:grpSp>
          <p:nvGrpSpPr>
            <p:cNvPr id="1590" name="Google Shape;1590;p72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591" name="Google Shape;1591;p72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72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3" name="Google Shape;1593;p72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594" name="Google Shape;1594;p72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72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72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72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72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72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72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72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72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72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4" name="Google Shape;1604;p72"/>
          <p:cNvGrpSpPr/>
          <p:nvPr/>
        </p:nvGrpSpPr>
        <p:grpSpPr>
          <a:xfrm>
            <a:off x="7508293" y="3234651"/>
            <a:ext cx="1507118" cy="838832"/>
            <a:chOff x="7636893" y="2346251"/>
            <a:chExt cx="1507118" cy="838832"/>
          </a:xfrm>
        </p:grpSpPr>
        <p:grpSp>
          <p:nvGrpSpPr>
            <p:cNvPr id="1605" name="Google Shape;1605;p72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606" name="Google Shape;1606;p72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72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8" name="Google Shape;1608;p72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609" name="Google Shape;1609;p72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72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72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72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72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72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72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72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72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72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9" name="Google Shape;1619;p72"/>
          <p:cNvSpPr txBox="1"/>
          <p:nvPr>
            <p:ph type="ctrTitle"/>
          </p:nvPr>
        </p:nvSpPr>
        <p:spPr>
          <a:xfrm>
            <a:off x="1973400" y="534887"/>
            <a:ext cx="5197200" cy="12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620" name="Google Shape;1620;p72"/>
          <p:cNvSpPr txBox="1"/>
          <p:nvPr>
            <p:ph idx="1" type="subTitle"/>
          </p:nvPr>
        </p:nvSpPr>
        <p:spPr>
          <a:xfrm>
            <a:off x="1973400" y="2713425"/>
            <a:ext cx="5197200" cy="10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grpSp>
        <p:nvGrpSpPr>
          <p:cNvPr id="1621" name="Google Shape;1621;p72"/>
          <p:cNvGrpSpPr/>
          <p:nvPr/>
        </p:nvGrpSpPr>
        <p:grpSpPr>
          <a:xfrm>
            <a:off x="3945370" y="2223737"/>
            <a:ext cx="387661" cy="387661"/>
            <a:chOff x="1379798" y="1723250"/>
            <a:chExt cx="397887" cy="397887"/>
          </a:xfrm>
        </p:grpSpPr>
        <p:sp>
          <p:nvSpPr>
            <p:cNvPr id="1622" name="Google Shape;1622;p72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2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2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2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6" name="Google Shape;1626;p72"/>
          <p:cNvGrpSpPr/>
          <p:nvPr/>
        </p:nvGrpSpPr>
        <p:grpSpPr>
          <a:xfrm>
            <a:off x="3082303" y="2223737"/>
            <a:ext cx="387641" cy="387661"/>
            <a:chOff x="864491" y="1723250"/>
            <a:chExt cx="397866" cy="397887"/>
          </a:xfrm>
        </p:grpSpPr>
        <p:sp>
          <p:nvSpPr>
            <p:cNvPr id="1627" name="Google Shape;1627;p72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2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2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0" name="Google Shape;1630;p72"/>
          <p:cNvSpPr/>
          <p:nvPr/>
        </p:nvSpPr>
        <p:spPr>
          <a:xfrm>
            <a:off x="4808458" y="2258995"/>
            <a:ext cx="388846" cy="317145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72"/>
          <p:cNvGrpSpPr/>
          <p:nvPr/>
        </p:nvGrpSpPr>
        <p:grpSpPr>
          <a:xfrm>
            <a:off x="5672731" y="2223085"/>
            <a:ext cx="388966" cy="388966"/>
            <a:chOff x="1190625" y="238125"/>
            <a:chExt cx="5235075" cy="5235075"/>
          </a:xfrm>
        </p:grpSpPr>
        <p:sp>
          <p:nvSpPr>
            <p:cNvPr id="1632" name="Google Shape;1632;p72"/>
            <p:cNvSpPr/>
            <p:nvPr/>
          </p:nvSpPr>
          <p:spPr>
            <a:xfrm>
              <a:off x="2315100" y="1168900"/>
              <a:ext cx="2952100" cy="3373700"/>
            </a:xfrm>
            <a:custGeom>
              <a:rect b="b" l="l" r="r" t="t"/>
              <a:pathLst>
                <a:path extrusionOk="0" h="134948" w="118084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2"/>
            <p:cNvSpPr/>
            <p:nvPr/>
          </p:nvSpPr>
          <p:spPr>
            <a:xfrm>
              <a:off x="1190625" y="238125"/>
              <a:ext cx="5235075" cy="5235075"/>
            </a:xfrm>
            <a:custGeom>
              <a:rect b="b" l="l" r="r" t="t"/>
              <a:pathLst>
                <a:path extrusionOk="0" h="209403" w="209403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Google Shape;1638;p73"/>
          <p:cNvGrpSpPr/>
          <p:nvPr/>
        </p:nvGrpSpPr>
        <p:grpSpPr>
          <a:xfrm>
            <a:off x="3133606" y="1503748"/>
            <a:ext cx="2875049" cy="2879133"/>
            <a:chOff x="2675582" y="676586"/>
            <a:chExt cx="3793942" cy="3790328"/>
          </a:xfrm>
        </p:grpSpPr>
        <p:sp>
          <p:nvSpPr>
            <p:cNvPr id="1639" name="Google Shape;1639;p73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3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3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fmla="val 12564381" name="adj1"/>
                <a:gd fmla="val 18346131" name="adj2"/>
                <a:gd fmla="val 20844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endParaRPr>
            </a:p>
          </p:txBody>
        </p:sp>
        <p:sp>
          <p:nvSpPr>
            <p:cNvPr id="1642" name="Google Shape;1642;p73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fmla="val 12622480" name="adj1"/>
                <a:gd fmla="val 18081133" name="adj2"/>
                <a:gd fmla="val 20809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3" name="Google Shape;1643;p73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1644" name="Google Shape;1644;p73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73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73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1647" name="Google Shape;1647;p73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73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9" name="Google Shape;1649;p73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1650" name="Google Shape;1650;p73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73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2" name="Google Shape;1652;p73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1653" name="Google Shape;1653;p73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73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55" name="Google Shape;1655;p73"/>
          <p:cNvSpPr/>
          <p:nvPr/>
        </p:nvSpPr>
        <p:spPr>
          <a:xfrm>
            <a:off x="3506925" y="1898325"/>
            <a:ext cx="2114400" cy="2114400"/>
          </a:xfrm>
          <a:prstGeom prst="donut">
            <a:avLst>
              <a:gd fmla="val 20932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73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PREÇO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FINAL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57" name="Google Shape;1657;p73"/>
          <p:cNvSpPr txBox="1"/>
          <p:nvPr>
            <p:ph idx="4294967295" type="subTitle"/>
          </p:nvPr>
        </p:nvSpPr>
        <p:spPr>
          <a:xfrm>
            <a:off x="5894070" y="1796958"/>
            <a:ext cx="25245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Earth is the planet where we al live</a:t>
            </a:r>
            <a:endParaRPr sz="1600"/>
          </a:p>
        </p:txBody>
      </p:sp>
      <p:sp>
        <p:nvSpPr>
          <p:cNvPr id="1658" name="Google Shape;1658;p73"/>
          <p:cNvSpPr txBox="1"/>
          <p:nvPr>
            <p:ph idx="4294967295" type="title"/>
          </p:nvPr>
        </p:nvSpPr>
        <p:spPr>
          <a:xfrm>
            <a:off x="5894070" y="1377474"/>
            <a:ext cx="252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ANALYSIS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1659" name="Google Shape;1659;p73"/>
          <p:cNvSpPr txBox="1"/>
          <p:nvPr>
            <p:ph idx="4294967295" type="subTitle"/>
          </p:nvPr>
        </p:nvSpPr>
        <p:spPr>
          <a:xfrm>
            <a:off x="5897626" y="3915965"/>
            <a:ext cx="25245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Jupiter is the biggest planet of them all</a:t>
            </a:r>
            <a:endParaRPr sz="1600"/>
          </a:p>
        </p:txBody>
      </p:sp>
      <p:sp>
        <p:nvSpPr>
          <p:cNvPr id="1660" name="Google Shape;1660;p73"/>
          <p:cNvSpPr txBox="1"/>
          <p:nvPr>
            <p:ph idx="4294967295" type="title"/>
          </p:nvPr>
        </p:nvSpPr>
        <p:spPr>
          <a:xfrm>
            <a:off x="717518" y="1377474"/>
            <a:ext cx="2208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RESEARCH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1661" name="Google Shape;1661;p73"/>
          <p:cNvSpPr txBox="1"/>
          <p:nvPr>
            <p:ph idx="4294967295" type="subTitle"/>
          </p:nvPr>
        </p:nvSpPr>
        <p:spPr>
          <a:xfrm>
            <a:off x="717518" y="1796958"/>
            <a:ext cx="2208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Despite being red, Mars is a cold place</a:t>
            </a:r>
            <a:endParaRPr sz="1600"/>
          </a:p>
        </p:txBody>
      </p:sp>
      <p:sp>
        <p:nvSpPr>
          <p:cNvPr id="1662" name="Google Shape;1662;p73"/>
          <p:cNvSpPr txBox="1"/>
          <p:nvPr>
            <p:ph idx="4294967295" type="title"/>
          </p:nvPr>
        </p:nvSpPr>
        <p:spPr>
          <a:xfrm>
            <a:off x="717518" y="3495030"/>
            <a:ext cx="22080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DATA STUDY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1663" name="Google Shape;1663;p73"/>
          <p:cNvSpPr txBox="1"/>
          <p:nvPr>
            <p:ph idx="4294967295" type="subTitle"/>
          </p:nvPr>
        </p:nvSpPr>
        <p:spPr>
          <a:xfrm>
            <a:off x="723939" y="3915965"/>
            <a:ext cx="2208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Venus is the second planet from the Sun</a:t>
            </a:r>
            <a:endParaRPr sz="1600"/>
          </a:p>
        </p:txBody>
      </p:sp>
      <p:sp>
        <p:nvSpPr>
          <p:cNvPr id="1664" name="Google Shape;1664;p73"/>
          <p:cNvSpPr txBox="1"/>
          <p:nvPr>
            <p:ph idx="4294967295" type="title"/>
          </p:nvPr>
        </p:nvSpPr>
        <p:spPr>
          <a:xfrm>
            <a:off x="5891205" y="3495030"/>
            <a:ext cx="25245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COMPARISON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1665" name="Google Shape;1665;p73"/>
          <p:cNvSpPr txBox="1"/>
          <p:nvPr/>
        </p:nvSpPr>
        <p:spPr>
          <a:xfrm>
            <a:off x="3414500" y="2744900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01</a:t>
            </a:r>
            <a:endParaRPr b="1" sz="160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666" name="Google Shape;1666;p73"/>
          <p:cNvSpPr txBox="1"/>
          <p:nvPr/>
        </p:nvSpPr>
        <p:spPr>
          <a:xfrm>
            <a:off x="4275850" y="3594838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02</a:t>
            </a:r>
            <a:endParaRPr b="1" sz="16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667" name="Google Shape;1667;p73"/>
          <p:cNvSpPr txBox="1"/>
          <p:nvPr/>
        </p:nvSpPr>
        <p:spPr>
          <a:xfrm>
            <a:off x="5097075" y="2759488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03</a:t>
            </a:r>
            <a:endParaRPr b="1" sz="160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668" name="Google Shape;1668;p73"/>
          <p:cNvSpPr txBox="1"/>
          <p:nvPr/>
        </p:nvSpPr>
        <p:spPr>
          <a:xfrm>
            <a:off x="4275875" y="1919263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04</a:t>
            </a:r>
            <a:endParaRPr b="1" sz="160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grpSp>
        <p:nvGrpSpPr>
          <p:cNvPr id="1669" name="Google Shape;1669;p73"/>
          <p:cNvGrpSpPr/>
          <p:nvPr/>
        </p:nvGrpSpPr>
        <p:grpSpPr>
          <a:xfrm>
            <a:off x="4354096" y="2669942"/>
            <a:ext cx="434225" cy="571602"/>
            <a:chOff x="2584100" y="2573050"/>
            <a:chExt cx="338050" cy="445000"/>
          </a:xfrm>
        </p:grpSpPr>
        <p:sp>
          <p:nvSpPr>
            <p:cNvPr id="1670" name="Google Shape;1670;p73"/>
            <p:cNvSpPr/>
            <p:nvPr/>
          </p:nvSpPr>
          <p:spPr>
            <a:xfrm>
              <a:off x="2690850" y="2889950"/>
              <a:ext cx="48925" cy="91650"/>
            </a:xfrm>
            <a:custGeom>
              <a:rect b="b" l="l" r="r" t="t"/>
              <a:pathLst>
                <a:path extrusionOk="0" h="3666" w="1957">
                  <a:moveTo>
                    <a:pt x="676" y="0"/>
                  </a:moveTo>
                  <a:lnTo>
                    <a:pt x="0" y="1352"/>
                  </a:lnTo>
                  <a:lnTo>
                    <a:pt x="1957" y="3665"/>
                  </a:lnTo>
                  <a:lnTo>
                    <a:pt x="1957" y="2598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3"/>
            <p:cNvSpPr/>
            <p:nvPr/>
          </p:nvSpPr>
          <p:spPr>
            <a:xfrm>
              <a:off x="2766450" y="2889950"/>
              <a:ext cx="49825" cy="91650"/>
            </a:xfrm>
            <a:custGeom>
              <a:rect b="b" l="l" r="r" t="t"/>
              <a:pathLst>
                <a:path extrusionOk="0" h="3666" w="1993">
                  <a:moveTo>
                    <a:pt x="1281" y="0"/>
                  </a:moveTo>
                  <a:lnTo>
                    <a:pt x="0" y="2598"/>
                  </a:lnTo>
                  <a:lnTo>
                    <a:pt x="0" y="3665"/>
                  </a:lnTo>
                  <a:lnTo>
                    <a:pt x="1993" y="1352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3"/>
            <p:cNvSpPr/>
            <p:nvPr/>
          </p:nvSpPr>
          <p:spPr>
            <a:xfrm>
              <a:off x="2812700" y="2860600"/>
              <a:ext cx="108550" cy="52500"/>
            </a:xfrm>
            <a:custGeom>
              <a:rect b="b" l="l" r="r" t="t"/>
              <a:pathLst>
                <a:path extrusionOk="0" h="2100" w="4342">
                  <a:moveTo>
                    <a:pt x="1" y="0"/>
                  </a:moveTo>
                  <a:lnTo>
                    <a:pt x="1068" y="2099"/>
                  </a:lnTo>
                  <a:lnTo>
                    <a:pt x="4341" y="2099"/>
                  </a:lnTo>
                  <a:cubicBezTo>
                    <a:pt x="4092" y="854"/>
                    <a:pt x="3025" y="0"/>
                    <a:pt x="1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3"/>
            <p:cNvSpPr/>
            <p:nvPr/>
          </p:nvSpPr>
          <p:spPr>
            <a:xfrm>
              <a:off x="2770900" y="2938875"/>
              <a:ext cx="151250" cy="79175"/>
            </a:xfrm>
            <a:custGeom>
              <a:rect b="b" l="l" r="r" t="t"/>
              <a:pathLst>
                <a:path extrusionOk="0" h="3167" w="6050">
                  <a:moveTo>
                    <a:pt x="2669" y="0"/>
                  </a:moveTo>
                  <a:lnTo>
                    <a:pt x="0" y="3167"/>
                  </a:lnTo>
                  <a:lnTo>
                    <a:pt x="5551" y="3167"/>
                  </a:lnTo>
                  <a:cubicBezTo>
                    <a:pt x="5836" y="3167"/>
                    <a:pt x="6049" y="2918"/>
                    <a:pt x="6049" y="2633"/>
                  </a:cubicBez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3"/>
            <p:cNvSpPr/>
            <p:nvPr/>
          </p:nvSpPr>
          <p:spPr>
            <a:xfrm>
              <a:off x="2584100" y="2938875"/>
              <a:ext cx="152125" cy="79175"/>
            </a:xfrm>
            <a:custGeom>
              <a:rect b="b" l="l" r="r" t="t"/>
              <a:pathLst>
                <a:path extrusionOk="0" h="3167" w="6085">
                  <a:moveTo>
                    <a:pt x="0" y="0"/>
                  </a:moveTo>
                  <a:lnTo>
                    <a:pt x="0" y="2633"/>
                  </a:lnTo>
                  <a:cubicBezTo>
                    <a:pt x="0" y="2918"/>
                    <a:pt x="214" y="3167"/>
                    <a:pt x="498" y="3167"/>
                  </a:cubicBezTo>
                  <a:lnTo>
                    <a:pt x="6085" y="3167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3"/>
            <p:cNvSpPr/>
            <p:nvPr/>
          </p:nvSpPr>
          <p:spPr>
            <a:xfrm>
              <a:off x="2584975" y="2860600"/>
              <a:ext cx="107675" cy="52500"/>
            </a:xfrm>
            <a:custGeom>
              <a:rect b="b" l="l" r="r" t="t"/>
              <a:pathLst>
                <a:path extrusionOk="0" h="2100" w="4307">
                  <a:moveTo>
                    <a:pt x="2563" y="0"/>
                  </a:moveTo>
                  <a:cubicBezTo>
                    <a:pt x="1317" y="0"/>
                    <a:pt x="250" y="854"/>
                    <a:pt x="1" y="2099"/>
                  </a:cubicBezTo>
                  <a:lnTo>
                    <a:pt x="3274" y="209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3"/>
            <p:cNvSpPr/>
            <p:nvPr/>
          </p:nvSpPr>
          <p:spPr>
            <a:xfrm>
              <a:off x="2608100" y="2573050"/>
              <a:ext cx="290025" cy="105200"/>
            </a:xfrm>
            <a:custGeom>
              <a:rect b="b" l="l" r="r" t="t"/>
              <a:pathLst>
                <a:path extrusionOk="0" h="4208" w="11601">
                  <a:moveTo>
                    <a:pt x="6334" y="2109"/>
                  </a:moveTo>
                  <a:cubicBezTo>
                    <a:pt x="7010" y="2109"/>
                    <a:pt x="7010" y="3176"/>
                    <a:pt x="6334" y="3176"/>
                  </a:cubicBezTo>
                  <a:lnTo>
                    <a:pt x="5267" y="3176"/>
                  </a:lnTo>
                  <a:cubicBezTo>
                    <a:pt x="4591" y="3176"/>
                    <a:pt x="4591" y="2109"/>
                    <a:pt x="5267" y="2109"/>
                  </a:cubicBezTo>
                  <a:close/>
                  <a:moveTo>
                    <a:pt x="5801" y="1"/>
                  </a:moveTo>
                  <a:cubicBezTo>
                    <a:pt x="5045" y="1"/>
                    <a:pt x="4288" y="170"/>
                    <a:pt x="3595" y="508"/>
                  </a:cubicBezTo>
                  <a:lnTo>
                    <a:pt x="357" y="2180"/>
                  </a:lnTo>
                  <a:cubicBezTo>
                    <a:pt x="214" y="2251"/>
                    <a:pt x="108" y="2393"/>
                    <a:pt x="72" y="2571"/>
                  </a:cubicBezTo>
                  <a:cubicBezTo>
                    <a:pt x="1" y="2892"/>
                    <a:pt x="286" y="3069"/>
                    <a:pt x="535" y="3318"/>
                  </a:cubicBezTo>
                  <a:cubicBezTo>
                    <a:pt x="1104" y="3888"/>
                    <a:pt x="1851" y="4208"/>
                    <a:pt x="2670" y="4208"/>
                  </a:cubicBezTo>
                  <a:lnTo>
                    <a:pt x="8932" y="4208"/>
                  </a:lnTo>
                  <a:cubicBezTo>
                    <a:pt x="9750" y="4208"/>
                    <a:pt x="10497" y="3888"/>
                    <a:pt x="11067" y="3318"/>
                  </a:cubicBezTo>
                  <a:cubicBezTo>
                    <a:pt x="11316" y="3069"/>
                    <a:pt x="11600" y="2856"/>
                    <a:pt x="11529" y="2571"/>
                  </a:cubicBezTo>
                  <a:cubicBezTo>
                    <a:pt x="11494" y="2393"/>
                    <a:pt x="11387" y="2251"/>
                    <a:pt x="11245" y="2180"/>
                  </a:cubicBezTo>
                  <a:lnTo>
                    <a:pt x="8007" y="508"/>
                  </a:lnTo>
                  <a:cubicBezTo>
                    <a:pt x="7313" y="170"/>
                    <a:pt x="6557" y="1"/>
                    <a:pt x="5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3"/>
            <p:cNvSpPr/>
            <p:nvPr/>
          </p:nvSpPr>
          <p:spPr>
            <a:xfrm>
              <a:off x="2689950" y="2704025"/>
              <a:ext cx="126325" cy="25825"/>
            </a:xfrm>
            <a:custGeom>
              <a:rect b="b" l="l" r="r" t="t"/>
              <a:pathLst>
                <a:path extrusionOk="0" h="1033" w="5053">
                  <a:moveTo>
                    <a:pt x="0" y="1"/>
                  </a:moveTo>
                  <a:cubicBezTo>
                    <a:pt x="250" y="606"/>
                    <a:pt x="819" y="1033"/>
                    <a:pt x="1495" y="1033"/>
                  </a:cubicBezTo>
                  <a:lnTo>
                    <a:pt x="3559" y="1033"/>
                  </a:lnTo>
                  <a:cubicBezTo>
                    <a:pt x="4235" y="1033"/>
                    <a:pt x="4839" y="606"/>
                    <a:pt x="5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3"/>
            <p:cNvSpPr/>
            <p:nvPr/>
          </p:nvSpPr>
          <p:spPr>
            <a:xfrm>
              <a:off x="2661475" y="2704025"/>
              <a:ext cx="183275" cy="218850"/>
            </a:xfrm>
            <a:custGeom>
              <a:rect b="b" l="l" r="r" t="t"/>
              <a:pathLst>
                <a:path extrusionOk="0" h="8754" w="7331">
                  <a:moveTo>
                    <a:pt x="4713" y="3081"/>
                  </a:moveTo>
                  <a:cubicBezTo>
                    <a:pt x="5118" y="3081"/>
                    <a:pt x="5486" y="3643"/>
                    <a:pt x="5053" y="4021"/>
                  </a:cubicBezTo>
                  <a:cubicBezTo>
                    <a:pt x="4662" y="4413"/>
                    <a:pt x="4155" y="4609"/>
                    <a:pt x="3648" y="4609"/>
                  </a:cubicBezTo>
                  <a:cubicBezTo>
                    <a:pt x="3141" y="4609"/>
                    <a:pt x="2634" y="4413"/>
                    <a:pt x="2242" y="4021"/>
                  </a:cubicBezTo>
                  <a:cubicBezTo>
                    <a:pt x="2029" y="3808"/>
                    <a:pt x="2029" y="3488"/>
                    <a:pt x="2242" y="3274"/>
                  </a:cubicBezTo>
                  <a:cubicBezTo>
                    <a:pt x="2349" y="3185"/>
                    <a:pt x="2483" y="3141"/>
                    <a:pt x="2616" y="3141"/>
                  </a:cubicBezTo>
                  <a:cubicBezTo>
                    <a:pt x="2749" y="3141"/>
                    <a:pt x="2883" y="3185"/>
                    <a:pt x="2990" y="3274"/>
                  </a:cubicBezTo>
                  <a:cubicBezTo>
                    <a:pt x="3185" y="3470"/>
                    <a:pt x="3426" y="3568"/>
                    <a:pt x="3666" y="3568"/>
                  </a:cubicBezTo>
                  <a:cubicBezTo>
                    <a:pt x="3906" y="3568"/>
                    <a:pt x="4146" y="3470"/>
                    <a:pt x="4342" y="3274"/>
                  </a:cubicBezTo>
                  <a:cubicBezTo>
                    <a:pt x="4453" y="3137"/>
                    <a:pt x="4585" y="3081"/>
                    <a:pt x="4713" y="3081"/>
                  </a:cubicBezTo>
                  <a:close/>
                  <a:moveTo>
                    <a:pt x="1" y="1"/>
                  </a:moveTo>
                  <a:lnTo>
                    <a:pt x="1" y="2491"/>
                  </a:lnTo>
                  <a:cubicBezTo>
                    <a:pt x="1" y="4021"/>
                    <a:pt x="890" y="5409"/>
                    <a:pt x="2278" y="6014"/>
                  </a:cubicBezTo>
                  <a:lnTo>
                    <a:pt x="3666" y="8754"/>
                  </a:lnTo>
                  <a:lnTo>
                    <a:pt x="5053" y="5978"/>
                  </a:lnTo>
                  <a:cubicBezTo>
                    <a:pt x="6405" y="5409"/>
                    <a:pt x="7295" y="4093"/>
                    <a:pt x="7331" y="2598"/>
                  </a:cubicBezTo>
                  <a:lnTo>
                    <a:pt x="7331" y="1"/>
                  </a:lnTo>
                  <a:lnTo>
                    <a:pt x="7259" y="1"/>
                  </a:lnTo>
                  <a:cubicBezTo>
                    <a:pt x="7010" y="1211"/>
                    <a:pt x="5943" y="2100"/>
                    <a:pt x="4698" y="2100"/>
                  </a:cubicBezTo>
                  <a:lnTo>
                    <a:pt x="2634" y="2100"/>
                  </a:lnTo>
                  <a:cubicBezTo>
                    <a:pt x="1389" y="2100"/>
                    <a:pt x="321" y="121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79" name="Google Shape;1679;p73"/>
          <p:cNvCxnSpPr>
            <a:stCxn id="1660" idx="3"/>
            <a:endCxn id="1668" idx="0"/>
          </p:cNvCxnSpPr>
          <p:nvPr/>
        </p:nvCxnSpPr>
        <p:spPr>
          <a:xfrm>
            <a:off x="2925518" y="1575924"/>
            <a:ext cx="1658700" cy="343200"/>
          </a:xfrm>
          <a:prstGeom prst="bent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80" name="Google Shape;1680;p73"/>
          <p:cNvCxnSpPr>
            <a:stCxn id="1657" idx="2"/>
            <a:endCxn id="1667" idx="3"/>
          </p:cNvCxnSpPr>
          <p:nvPr/>
        </p:nvCxnSpPr>
        <p:spPr>
          <a:xfrm rot="5400000">
            <a:off x="6178620" y="1980258"/>
            <a:ext cx="512700" cy="1442700"/>
          </a:xfrm>
          <a:prstGeom prst="bentConnector2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81" name="Google Shape;1681;p73"/>
          <p:cNvCxnSpPr>
            <a:stCxn id="1659" idx="1"/>
            <a:endCxn id="1666" idx="2"/>
          </p:cNvCxnSpPr>
          <p:nvPr/>
        </p:nvCxnSpPr>
        <p:spPr>
          <a:xfrm rot="10800000">
            <a:off x="4584226" y="3991715"/>
            <a:ext cx="1313400" cy="248400"/>
          </a:xfrm>
          <a:prstGeom prst="bent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82" name="Google Shape;1682;p73"/>
          <p:cNvCxnSpPr>
            <a:stCxn id="1662" idx="3"/>
            <a:endCxn id="1665" idx="1"/>
          </p:cNvCxnSpPr>
          <p:nvPr/>
        </p:nvCxnSpPr>
        <p:spPr>
          <a:xfrm flipH="1" rot="10800000">
            <a:off x="2925518" y="2943480"/>
            <a:ext cx="489000" cy="7500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1683" name="Google Shape;1683;p73"/>
          <p:cNvGrpSpPr/>
          <p:nvPr/>
        </p:nvGrpSpPr>
        <p:grpSpPr>
          <a:xfrm flipH="1">
            <a:off x="2224518" y="4581851"/>
            <a:ext cx="1507118" cy="838832"/>
            <a:chOff x="7636893" y="2346251"/>
            <a:chExt cx="1507118" cy="838832"/>
          </a:xfrm>
        </p:grpSpPr>
        <p:grpSp>
          <p:nvGrpSpPr>
            <p:cNvPr id="1684" name="Google Shape;1684;p73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685" name="Google Shape;1685;p73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73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7" name="Google Shape;1687;p73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688" name="Google Shape;1688;p73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73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73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73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73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73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73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73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73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73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74"/>
          <p:cNvSpPr/>
          <p:nvPr/>
        </p:nvSpPr>
        <p:spPr>
          <a:xfrm>
            <a:off x="5248725" y="4682663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3" name="Google Shape;1703;p74"/>
          <p:cNvGrpSpPr/>
          <p:nvPr/>
        </p:nvGrpSpPr>
        <p:grpSpPr>
          <a:xfrm>
            <a:off x="4042325" y="724775"/>
            <a:ext cx="4400400" cy="4412215"/>
            <a:chOff x="3585125" y="724775"/>
            <a:chExt cx="4400400" cy="4412215"/>
          </a:xfrm>
        </p:grpSpPr>
        <p:sp>
          <p:nvSpPr>
            <p:cNvPr id="1704" name="Google Shape;1704;p74"/>
            <p:cNvSpPr/>
            <p:nvPr/>
          </p:nvSpPr>
          <p:spPr>
            <a:xfrm>
              <a:off x="4548275" y="2104590"/>
              <a:ext cx="74400" cy="3032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4"/>
            <p:cNvSpPr/>
            <p:nvPr/>
          </p:nvSpPr>
          <p:spPr>
            <a:xfrm>
              <a:off x="6942750" y="2104590"/>
              <a:ext cx="74400" cy="3032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4"/>
            <p:cNvSpPr/>
            <p:nvPr/>
          </p:nvSpPr>
          <p:spPr>
            <a:xfrm>
              <a:off x="3585125" y="724775"/>
              <a:ext cx="4400400" cy="3740700"/>
            </a:xfrm>
            <a:prstGeom prst="roundRect">
              <a:avLst>
                <a:gd fmla="val 771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4"/>
            <p:cNvSpPr/>
            <p:nvPr/>
          </p:nvSpPr>
          <p:spPr>
            <a:xfrm>
              <a:off x="3652115" y="828868"/>
              <a:ext cx="4261200" cy="3537600"/>
            </a:xfrm>
            <a:prstGeom prst="roundRect">
              <a:avLst>
                <a:gd fmla="val 77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74"/>
          <p:cNvSpPr txBox="1"/>
          <p:nvPr>
            <p:ph type="title"/>
          </p:nvPr>
        </p:nvSpPr>
        <p:spPr>
          <a:xfrm>
            <a:off x="4289100" y="1828995"/>
            <a:ext cx="3752400" cy="17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ANALYSIS</a:t>
            </a:r>
            <a:endParaRPr/>
          </a:p>
        </p:txBody>
      </p:sp>
      <p:sp>
        <p:nvSpPr>
          <p:cNvPr id="1709" name="Google Shape;1709;p74"/>
          <p:cNvSpPr txBox="1"/>
          <p:nvPr>
            <p:ph idx="2" type="title"/>
          </p:nvPr>
        </p:nvSpPr>
        <p:spPr>
          <a:xfrm>
            <a:off x="6790725" y="1221805"/>
            <a:ext cx="1250700" cy="882600"/>
          </a:xfrm>
          <a:prstGeom prst="rect">
            <a:avLst/>
          </a:prstGeom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10" name="Google Shape;1710;p74"/>
          <p:cNvSpPr txBox="1"/>
          <p:nvPr>
            <p:ph idx="1" type="subTitle"/>
          </p:nvPr>
        </p:nvSpPr>
        <p:spPr>
          <a:xfrm>
            <a:off x="4803450" y="3276490"/>
            <a:ext cx="32379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711" name="Google Shape;1711;p74"/>
          <p:cNvSpPr/>
          <p:nvPr/>
        </p:nvSpPr>
        <p:spPr>
          <a:xfrm>
            <a:off x="3127450" y="305525"/>
            <a:ext cx="1675992" cy="23439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2" name="Google Shape;1712;p74"/>
          <p:cNvGrpSpPr/>
          <p:nvPr/>
        </p:nvGrpSpPr>
        <p:grpSpPr>
          <a:xfrm>
            <a:off x="1208390" y="1418085"/>
            <a:ext cx="2080622" cy="1341130"/>
            <a:chOff x="1301165" y="1157310"/>
            <a:chExt cx="2080622" cy="1341130"/>
          </a:xfrm>
        </p:grpSpPr>
        <p:grpSp>
          <p:nvGrpSpPr>
            <p:cNvPr id="1713" name="Google Shape;1713;p74"/>
            <p:cNvGrpSpPr/>
            <p:nvPr/>
          </p:nvGrpSpPr>
          <p:grpSpPr>
            <a:xfrm>
              <a:off x="1301165" y="1157310"/>
              <a:ext cx="2080622" cy="1341130"/>
              <a:chOff x="1032725" y="1485988"/>
              <a:chExt cx="1688542" cy="1088403"/>
            </a:xfrm>
          </p:grpSpPr>
          <p:sp>
            <p:nvSpPr>
              <p:cNvPr id="1714" name="Google Shape;1714;p74"/>
              <p:cNvSpPr/>
              <p:nvPr/>
            </p:nvSpPr>
            <p:spPr>
              <a:xfrm>
                <a:off x="1445717" y="1606654"/>
                <a:ext cx="663840" cy="225403"/>
              </a:xfrm>
              <a:custGeom>
                <a:rect b="b" l="l" r="r" t="t"/>
                <a:pathLst>
                  <a:path extrusionOk="0" h="6215" w="18304">
                    <a:moveTo>
                      <a:pt x="3125" y="0"/>
                    </a:moveTo>
                    <a:lnTo>
                      <a:pt x="0" y="1638"/>
                    </a:lnTo>
                    <a:lnTo>
                      <a:pt x="11821" y="6190"/>
                    </a:lnTo>
                    <a:cubicBezTo>
                      <a:pt x="11865" y="6206"/>
                      <a:pt x="11910" y="6215"/>
                      <a:pt x="11954" y="6215"/>
                    </a:cubicBezTo>
                    <a:cubicBezTo>
                      <a:pt x="12004" y="6215"/>
                      <a:pt x="12053" y="6204"/>
                      <a:pt x="12097" y="6182"/>
                    </a:cubicBezTo>
                    <a:lnTo>
                      <a:pt x="18045" y="3049"/>
                    </a:lnTo>
                    <a:cubicBezTo>
                      <a:pt x="18304" y="2907"/>
                      <a:pt x="18262" y="2523"/>
                      <a:pt x="17987" y="2448"/>
                    </a:cubicBezTo>
                    <a:cubicBezTo>
                      <a:pt x="15664" y="1813"/>
                      <a:pt x="8680" y="34"/>
                      <a:pt x="3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74"/>
              <p:cNvSpPr/>
              <p:nvPr/>
            </p:nvSpPr>
            <p:spPr>
              <a:xfrm>
                <a:off x="1445717" y="1632985"/>
                <a:ext cx="520257" cy="199072"/>
              </a:xfrm>
              <a:custGeom>
                <a:rect b="b" l="l" r="r" t="t"/>
                <a:pathLst>
                  <a:path extrusionOk="0" h="5489" w="14345">
                    <a:moveTo>
                      <a:pt x="1730" y="1"/>
                    </a:moveTo>
                    <a:lnTo>
                      <a:pt x="0" y="912"/>
                    </a:lnTo>
                    <a:lnTo>
                      <a:pt x="11821" y="5464"/>
                    </a:lnTo>
                    <a:cubicBezTo>
                      <a:pt x="11865" y="5480"/>
                      <a:pt x="11910" y="5489"/>
                      <a:pt x="11954" y="5489"/>
                    </a:cubicBezTo>
                    <a:cubicBezTo>
                      <a:pt x="12004" y="5489"/>
                      <a:pt x="12053" y="5478"/>
                      <a:pt x="12097" y="5456"/>
                    </a:cubicBezTo>
                    <a:lnTo>
                      <a:pt x="14344" y="4270"/>
                    </a:lnTo>
                    <a:lnTo>
                      <a:pt x="17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74"/>
              <p:cNvSpPr/>
              <p:nvPr/>
            </p:nvSpPr>
            <p:spPr>
              <a:xfrm>
                <a:off x="1032725" y="1485988"/>
                <a:ext cx="1688542" cy="767856"/>
              </a:xfrm>
              <a:custGeom>
                <a:rect b="b" l="l" r="r" t="t"/>
                <a:pathLst>
                  <a:path extrusionOk="0" h="21172" w="46558">
                    <a:moveTo>
                      <a:pt x="39740" y="1"/>
                    </a:moveTo>
                    <a:cubicBezTo>
                      <a:pt x="38819" y="1"/>
                      <a:pt x="37908" y="222"/>
                      <a:pt x="37084" y="654"/>
                    </a:cubicBezTo>
                    <a:lnTo>
                      <a:pt x="9207" y="15315"/>
                    </a:lnTo>
                    <a:lnTo>
                      <a:pt x="2290" y="13160"/>
                    </a:lnTo>
                    <a:lnTo>
                      <a:pt x="1" y="14471"/>
                    </a:lnTo>
                    <a:lnTo>
                      <a:pt x="327" y="15090"/>
                    </a:lnTo>
                    <a:cubicBezTo>
                      <a:pt x="2358" y="18960"/>
                      <a:pt x="6311" y="21172"/>
                      <a:pt x="10403" y="21172"/>
                    </a:cubicBezTo>
                    <a:cubicBezTo>
                      <a:pt x="12185" y="21172"/>
                      <a:pt x="13994" y="20752"/>
                      <a:pt x="15681" y="19868"/>
                    </a:cubicBezTo>
                    <a:lnTo>
                      <a:pt x="44678" y="4622"/>
                    </a:lnTo>
                    <a:cubicBezTo>
                      <a:pt x="46558" y="3628"/>
                      <a:pt x="46065" y="813"/>
                      <a:pt x="43960" y="529"/>
                    </a:cubicBezTo>
                    <a:lnTo>
                      <a:pt x="43609" y="478"/>
                    </a:lnTo>
                    <a:lnTo>
                      <a:pt x="41261" y="161"/>
                    </a:lnTo>
                    <a:lnTo>
                      <a:pt x="40509" y="52"/>
                    </a:lnTo>
                    <a:cubicBezTo>
                      <a:pt x="40253" y="18"/>
                      <a:pt x="39996" y="1"/>
                      <a:pt x="39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74"/>
              <p:cNvSpPr/>
              <p:nvPr/>
            </p:nvSpPr>
            <p:spPr>
              <a:xfrm>
                <a:off x="1391786" y="1568753"/>
                <a:ext cx="1309220" cy="684912"/>
              </a:xfrm>
              <a:custGeom>
                <a:rect b="b" l="l" r="r" t="t"/>
                <a:pathLst>
                  <a:path extrusionOk="0" h="18885" w="36099">
                    <a:moveTo>
                      <a:pt x="35906" y="1"/>
                    </a:moveTo>
                    <a:lnTo>
                      <a:pt x="0" y="18873"/>
                    </a:lnTo>
                    <a:cubicBezTo>
                      <a:pt x="171" y="18880"/>
                      <a:pt x="341" y="18884"/>
                      <a:pt x="511" y="18884"/>
                    </a:cubicBezTo>
                    <a:cubicBezTo>
                      <a:pt x="2343" y="18884"/>
                      <a:pt x="4153" y="18434"/>
                      <a:pt x="5781" y="17578"/>
                    </a:cubicBezTo>
                    <a:lnTo>
                      <a:pt x="34778" y="2332"/>
                    </a:lnTo>
                    <a:cubicBezTo>
                      <a:pt x="35630" y="1897"/>
                      <a:pt x="36098" y="937"/>
                      <a:pt x="35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74"/>
              <p:cNvSpPr/>
              <p:nvPr/>
            </p:nvSpPr>
            <p:spPr>
              <a:xfrm>
                <a:off x="1695971" y="1847986"/>
                <a:ext cx="444313" cy="726402"/>
              </a:xfrm>
              <a:custGeom>
                <a:rect b="b" l="l" r="r" t="t"/>
                <a:pathLst>
                  <a:path extrusionOk="0" h="20029" w="12251">
                    <a:moveTo>
                      <a:pt x="11761" y="0"/>
                    </a:moveTo>
                    <a:cubicBezTo>
                      <a:pt x="11699" y="0"/>
                      <a:pt x="11634" y="14"/>
                      <a:pt x="11571" y="46"/>
                    </a:cubicBezTo>
                    <a:lnTo>
                      <a:pt x="3969" y="4039"/>
                    </a:lnTo>
                    <a:cubicBezTo>
                      <a:pt x="3869" y="4098"/>
                      <a:pt x="3793" y="4198"/>
                      <a:pt x="3760" y="4315"/>
                    </a:cubicBezTo>
                    <a:lnTo>
                      <a:pt x="1" y="20029"/>
                    </a:lnTo>
                    <a:lnTo>
                      <a:pt x="3977" y="17940"/>
                    </a:lnTo>
                    <a:cubicBezTo>
                      <a:pt x="7954" y="12067"/>
                      <a:pt x="11145" y="3446"/>
                      <a:pt x="12156" y="547"/>
                    </a:cubicBezTo>
                    <a:cubicBezTo>
                      <a:pt x="12251" y="263"/>
                      <a:pt x="12027" y="0"/>
                      <a:pt x="117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74"/>
              <p:cNvSpPr/>
              <p:nvPr/>
            </p:nvSpPr>
            <p:spPr>
              <a:xfrm>
                <a:off x="1695971" y="1939637"/>
                <a:ext cx="248179" cy="634754"/>
              </a:xfrm>
              <a:custGeom>
                <a:rect b="b" l="l" r="r" t="t"/>
                <a:pathLst>
                  <a:path extrusionOk="0" h="17502" w="6843">
                    <a:moveTo>
                      <a:pt x="6843" y="0"/>
                    </a:moveTo>
                    <a:lnTo>
                      <a:pt x="3969" y="1512"/>
                    </a:lnTo>
                    <a:cubicBezTo>
                      <a:pt x="3869" y="1571"/>
                      <a:pt x="3793" y="1671"/>
                      <a:pt x="3760" y="1788"/>
                    </a:cubicBezTo>
                    <a:lnTo>
                      <a:pt x="1" y="17502"/>
                    </a:lnTo>
                    <a:lnTo>
                      <a:pt x="1" y="17502"/>
                    </a:lnTo>
                    <a:lnTo>
                      <a:pt x="2198" y="16349"/>
                    </a:lnTo>
                    <a:lnTo>
                      <a:pt x="68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74"/>
              <p:cNvSpPr/>
              <p:nvPr/>
            </p:nvSpPr>
            <p:spPr>
              <a:xfrm>
                <a:off x="2426787" y="1491791"/>
                <a:ext cx="187576" cy="88311"/>
              </a:xfrm>
              <a:custGeom>
                <a:rect b="b" l="l" r="r" t="t"/>
                <a:pathLst>
                  <a:path extrusionOk="0" h="2435" w="5172">
                    <a:moveTo>
                      <a:pt x="2824" y="1"/>
                    </a:moveTo>
                    <a:lnTo>
                      <a:pt x="377" y="1287"/>
                    </a:lnTo>
                    <a:cubicBezTo>
                      <a:pt x="93" y="1438"/>
                      <a:pt x="1" y="1830"/>
                      <a:pt x="176" y="2165"/>
                    </a:cubicBezTo>
                    <a:cubicBezTo>
                      <a:pt x="278" y="2359"/>
                      <a:pt x="560" y="2434"/>
                      <a:pt x="834" y="2434"/>
                    </a:cubicBezTo>
                    <a:cubicBezTo>
                      <a:pt x="1032" y="2434"/>
                      <a:pt x="1227" y="2395"/>
                      <a:pt x="1346" y="2332"/>
                    </a:cubicBezTo>
                    <a:lnTo>
                      <a:pt x="5172" y="318"/>
                    </a:lnTo>
                    <a:lnTo>
                      <a:pt x="28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1" name="Google Shape;1721;p74"/>
            <p:cNvGrpSpPr/>
            <p:nvPr/>
          </p:nvGrpSpPr>
          <p:grpSpPr>
            <a:xfrm>
              <a:off x="1835438" y="1257997"/>
              <a:ext cx="1171957" cy="643137"/>
              <a:chOff x="1466318" y="1567701"/>
              <a:chExt cx="951110" cy="521942"/>
            </a:xfrm>
          </p:grpSpPr>
          <p:sp>
            <p:nvSpPr>
              <p:cNvPr id="1722" name="Google Shape;1722;p74"/>
              <p:cNvSpPr/>
              <p:nvPr/>
            </p:nvSpPr>
            <p:spPr>
              <a:xfrm>
                <a:off x="1466318" y="2041008"/>
                <a:ext cx="50629" cy="48635"/>
              </a:xfrm>
              <a:custGeom>
                <a:rect b="b" l="l" r="r" t="t"/>
                <a:pathLst>
                  <a:path extrusionOk="0" h="1341" w="1396">
                    <a:moveTo>
                      <a:pt x="622" y="0"/>
                    </a:moveTo>
                    <a:cubicBezTo>
                      <a:pt x="538" y="0"/>
                      <a:pt x="454" y="20"/>
                      <a:pt x="376" y="62"/>
                    </a:cubicBezTo>
                    <a:cubicBezTo>
                      <a:pt x="92" y="213"/>
                      <a:pt x="0" y="614"/>
                      <a:pt x="176" y="948"/>
                    </a:cubicBezTo>
                    <a:cubicBezTo>
                      <a:pt x="305" y="1194"/>
                      <a:pt x="543" y="1340"/>
                      <a:pt x="776" y="1340"/>
                    </a:cubicBezTo>
                    <a:cubicBezTo>
                      <a:pt x="860" y="1340"/>
                      <a:pt x="943" y="1322"/>
                      <a:pt x="1020" y="1282"/>
                    </a:cubicBezTo>
                    <a:cubicBezTo>
                      <a:pt x="1304" y="1123"/>
                      <a:pt x="1395" y="731"/>
                      <a:pt x="1220" y="396"/>
                    </a:cubicBezTo>
                    <a:cubicBezTo>
                      <a:pt x="1091" y="151"/>
                      <a:pt x="854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74"/>
              <p:cNvSpPr/>
              <p:nvPr/>
            </p:nvSpPr>
            <p:spPr>
              <a:xfrm>
                <a:off x="1526306" y="2009454"/>
                <a:ext cx="50629" cy="48381"/>
              </a:xfrm>
              <a:custGeom>
                <a:rect b="b" l="l" r="r" t="t"/>
                <a:pathLst>
                  <a:path extrusionOk="0" h="1334" w="1396">
                    <a:moveTo>
                      <a:pt x="630" y="0"/>
                    </a:moveTo>
                    <a:cubicBezTo>
                      <a:pt x="545" y="0"/>
                      <a:pt x="462" y="20"/>
                      <a:pt x="385" y="63"/>
                    </a:cubicBezTo>
                    <a:cubicBezTo>
                      <a:pt x="92" y="214"/>
                      <a:pt x="0" y="606"/>
                      <a:pt x="176" y="941"/>
                    </a:cubicBezTo>
                    <a:cubicBezTo>
                      <a:pt x="305" y="1187"/>
                      <a:pt x="548" y="1333"/>
                      <a:pt x="780" y="1333"/>
                    </a:cubicBezTo>
                    <a:cubicBezTo>
                      <a:pt x="863" y="1333"/>
                      <a:pt x="945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74"/>
              <p:cNvSpPr/>
              <p:nvPr/>
            </p:nvSpPr>
            <p:spPr>
              <a:xfrm>
                <a:off x="1586295" y="1977937"/>
                <a:ext cx="50956" cy="48381"/>
              </a:xfrm>
              <a:custGeom>
                <a:rect b="b" l="l" r="r" t="t"/>
                <a:pathLst>
                  <a:path extrusionOk="0" h="1334" w="1405">
                    <a:moveTo>
                      <a:pt x="630" y="0"/>
                    </a:moveTo>
                    <a:cubicBezTo>
                      <a:pt x="545" y="0"/>
                      <a:pt x="462" y="21"/>
                      <a:pt x="385" y="64"/>
                    </a:cubicBezTo>
                    <a:cubicBezTo>
                      <a:pt x="92" y="214"/>
                      <a:pt x="1" y="607"/>
                      <a:pt x="176" y="941"/>
                    </a:cubicBezTo>
                    <a:cubicBezTo>
                      <a:pt x="311" y="1187"/>
                      <a:pt x="551" y="1333"/>
                      <a:pt x="781" y="1333"/>
                    </a:cubicBezTo>
                    <a:cubicBezTo>
                      <a:pt x="864" y="1333"/>
                      <a:pt x="945" y="1315"/>
                      <a:pt x="1020" y="1275"/>
                    </a:cubicBezTo>
                    <a:cubicBezTo>
                      <a:pt x="1312" y="1125"/>
                      <a:pt x="1404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74"/>
              <p:cNvSpPr/>
              <p:nvPr/>
            </p:nvSpPr>
            <p:spPr>
              <a:xfrm>
                <a:off x="1646283" y="1946310"/>
                <a:ext cx="50956" cy="48490"/>
              </a:xfrm>
              <a:custGeom>
                <a:rect b="b" l="l" r="r" t="t"/>
                <a:pathLst>
                  <a:path extrusionOk="0" h="1337" w="1405">
                    <a:moveTo>
                      <a:pt x="625" y="0"/>
                    </a:moveTo>
                    <a:cubicBezTo>
                      <a:pt x="542" y="0"/>
                      <a:pt x="460" y="19"/>
                      <a:pt x="385" y="58"/>
                    </a:cubicBezTo>
                    <a:cubicBezTo>
                      <a:pt x="93" y="217"/>
                      <a:pt x="1" y="610"/>
                      <a:pt x="184" y="944"/>
                    </a:cubicBezTo>
                    <a:cubicBezTo>
                      <a:pt x="314" y="1190"/>
                      <a:pt x="552" y="1336"/>
                      <a:pt x="782" y="1336"/>
                    </a:cubicBezTo>
                    <a:cubicBezTo>
                      <a:pt x="864" y="1336"/>
                      <a:pt x="945" y="1318"/>
                      <a:pt x="1020" y="1278"/>
                    </a:cubicBezTo>
                    <a:cubicBezTo>
                      <a:pt x="1312" y="1128"/>
                      <a:pt x="1404" y="735"/>
                      <a:pt x="1229" y="393"/>
                    </a:cubicBezTo>
                    <a:cubicBezTo>
                      <a:pt x="1099" y="146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74"/>
              <p:cNvSpPr/>
              <p:nvPr/>
            </p:nvSpPr>
            <p:spPr>
              <a:xfrm>
                <a:off x="1706598" y="1914793"/>
                <a:ext cx="50629" cy="48490"/>
              </a:xfrm>
              <a:custGeom>
                <a:rect b="b" l="l" r="r" t="t"/>
                <a:pathLst>
                  <a:path extrusionOk="0" h="1337" w="1396">
                    <a:moveTo>
                      <a:pt x="616" y="0"/>
                    </a:moveTo>
                    <a:cubicBezTo>
                      <a:pt x="533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48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74"/>
              <p:cNvSpPr/>
              <p:nvPr/>
            </p:nvSpPr>
            <p:spPr>
              <a:xfrm>
                <a:off x="1766587" y="1883275"/>
                <a:ext cx="50629" cy="48490"/>
              </a:xfrm>
              <a:custGeom>
                <a:rect b="b" l="l" r="r" t="t"/>
                <a:pathLst>
                  <a:path extrusionOk="0" h="1337" w="1396">
                    <a:moveTo>
                      <a:pt x="619" y="0"/>
                    </a:moveTo>
                    <a:cubicBezTo>
                      <a:pt x="536" y="0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19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53" y="0"/>
                      <a:pt x="6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74"/>
              <p:cNvSpPr/>
              <p:nvPr/>
            </p:nvSpPr>
            <p:spPr>
              <a:xfrm>
                <a:off x="1826575" y="1851758"/>
                <a:ext cx="50629" cy="48526"/>
              </a:xfrm>
              <a:custGeom>
                <a:rect b="b" l="l" r="r" t="t"/>
                <a:pathLst>
                  <a:path extrusionOk="0" h="1338" w="1396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20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74"/>
              <p:cNvSpPr/>
              <p:nvPr/>
            </p:nvSpPr>
            <p:spPr>
              <a:xfrm>
                <a:off x="1886274" y="1820131"/>
                <a:ext cx="50920" cy="48635"/>
              </a:xfrm>
              <a:custGeom>
                <a:rect b="b" l="l" r="r" t="t"/>
                <a:pathLst>
                  <a:path extrusionOk="0" h="1341" w="1404">
                    <a:moveTo>
                      <a:pt x="626" y="0"/>
                    </a:moveTo>
                    <a:cubicBezTo>
                      <a:pt x="542" y="0"/>
                      <a:pt x="460" y="20"/>
                      <a:pt x="384" y="62"/>
                    </a:cubicBezTo>
                    <a:cubicBezTo>
                      <a:pt x="92" y="213"/>
                      <a:pt x="0" y="605"/>
                      <a:pt x="184" y="948"/>
                    </a:cubicBezTo>
                    <a:cubicBezTo>
                      <a:pt x="313" y="1194"/>
                      <a:pt x="551" y="1340"/>
                      <a:pt x="781" y="1340"/>
                    </a:cubicBezTo>
                    <a:cubicBezTo>
                      <a:pt x="863" y="1340"/>
                      <a:pt x="944" y="1321"/>
                      <a:pt x="1019" y="1282"/>
                    </a:cubicBezTo>
                    <a:cubicBezTo>
                      <a:pt x="1312" y="1123"/>
                      <a:pt x="1404" y="730"/>
                      <a:pt x="1228" y="396"/>
                    </a:cubicBezTo>
                    <a:cubicBezTo>
                      <a:pt x="1099" y="151"/>
                      <a:pt x="858" y="0"/>
                      <a:pt x="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74"/>
              <p:cNvSpPr/>
              <p:nvPr/>
            </p:nvSpPr>
            <p:spPr>
              <a:xfrm>
                <a:off x="1946552" y="1788578"/>
                <a:ext cx="50629" cy="48381"/>
              </a:xfrm>
              <a:custGeom>
                <a:rect b="b" l="l" r="r" t="t"/>
                <a:pathLst>
                  <a:path extrusionOk="0" h="1334" w="1396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15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74"/>
              <p:cNvSpPr/>
              <p:nvPr/>
            </p:nvSpPr>
            <p:spPr>
              <a:xfrm>
                <a:off x="2006541" y="1757060"/>
                <a:ext cx="50629" cy="48381"/>
              </a:xfrm>
              <a:custGeom>
                <a:rect b="b" l="l" r="r" t="t"/>
                <a:pathLst>
                  <a:path extrusionOk="0" h="1334" w="1396">
                    <a:moveTo>
                      <a:pt x="627" y="0"/>
                    </a:moveTo>
                    <a:cubicBezTo>
                      <a:pt x="541" y="0"/>
                      <a:pt x="456" y="21"/>
                      <a:pt x="377" y="64"/>
                    </a:cubicBezTo>
                    <a:cubicBezTo>
                      <a:pt x="93" y="214"/>
                      <a:pt x="1" y="607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74"/>
              <p:cNvSpPr/>
              <p:nvPr/>
            </p:nvSpPr>
            <p:spPr>
              <a:xfrm>
                <a:off x="2066529" y="1725398"/>
                <a:ext cx="50956" cy="48526"/>
              </a:xfrm>
              <a:custGeom>
                <a:rect b="b" l="l" r="r" t="t"/>
                <a:pathLst>
                  <a:path extrusionOk="0" h="1338" w="1405">
                    <a:moveTo>
                      <a:pt x="623" y="1"/>
                    </a:moveTo>
                    <a:cubicBezTo>
                      <a:pt x="541" y="1"/>
                      <a:pt x="460" y="20"/>
                      <a:pt x="385" y="59"/>
                    </a:cubicBezTo>
                    <a:cubicBezTo>
                      <a:pt x="93" y="218"/>
                      <a:pt x="1" y="611"/>
                      <a:pt x="176" y="945"/>
                    </a:cubicBezTo>
                    <a:cubicBezTo>
                      <a:pt x="312" y="1191"/>
                      <a:pt x="551" y="1337"/>
                      <a:pt x="781" y="1337"/>
                    </a:cubicBezTo>
                    <a:cubicBezTo>
                      <a:pt x="864" y="1337"/>
                      <a:pt x="945" y="1319"/>
                      <a:pt x="1020" y="1279"/>
                    </a:cubicBezTo>
                    <a:cubicBezTo>
                      <a:pt x="1312" y="1129"/>
                      <a:pt x="1404" y="736"/>
                      <a:pt x="1220" y="394"/>
                    </a:cubicBezTo>
                    <a:cubicBezTo>
                      <a:pt x="1091" y="147"/>
                      <a:pt x="853" y="1"/>
                      <a:pt x="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74"/>
              <p:cNvSpPr/>
              <p:nvPr/>
            </p:nvSpPr>
            <p:spPr>
              <a:xfrm>
                <a:off x="2126518" y="1693916"/>
                <a:ext cx="50956" cy="48490"/>
              </a:xfrm>
              <a:custGeom>
                <a:rect b="b" l="l" r="r" t="t"/>
                <a:pathLst>
                  <a:path extrusionOk="0" h="1337" w="1405">
                    <a:moveTo>
                      <a:pt x="624" y="0"/>
                    </a:moveTo>
                    <a:cubicBezTo>
                      <a:pt x="541" y="0"/>
                      <a:pt x="460" y="19"/>
                      <a:pt x="385" y="59"/>
                    </a:cubicBezTo>
                    <a:cubicBezTo>
                      <a:pt x="93" y="209"/>
                      <a:pt x="1" y="610"/>
                      <a:pt x="185" y="944"/>
                    </a:cubicBezTo>
                    <a:cubicBezTo>
                      <a:pt x="314" y="1190"/>
                      <a:pt x="552" y="1337"/>
                      <a:pt x="782" y="1337"/>
                    </a:cubicBezTo>
                    <a:cubicBezTo>
                      <a:pt x="864" y="1337"/>
                      <a:pt x="945" y="1318"/>
                      <a:pt x="1020" y="1278"/>
                    </a:cubicBezTo>
                    <a:cubicBezTo>
                      <a:pt x="1312" y="1128"/>
                      <a:pt x="1404" y="727"/>
                      <a:pt x="1229" y="393"/>
                    </a:cubicBezTo>
                    <a:cubicBezTo>
                      <a:pt x="1093" y="147"/>
                      <a:pt x="854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74"/>
              <p:cNvSpPr/>
              <p:nvPr/>
            </p:nvSpPr>
            <p:spPr>
              <a:xfrm>
                <a:off x="2186833" y="1662399"/>
                <a:ext cx="50629" cy="48490"/>
              </a:xfrm>
              <a:custGeom>
                <a:rect b="b" l="l" r="r" t="t"/>
                <a:pathLst>
                  <a:path extrusionOk="0" h="1337" w="1396">
                    <a:moveTo>
                      <a:pt x="615" y="0"/>
                    </a:moveTo>
                    <a:cubicBezTo>
                      <a:pt x="532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85" y="147"/>
                      <a:pt x="845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74"/>
              <p:cNvSpPr/>
              <p:nvPr/>
            </p:nvSpPr>
            <p:spPr>
              <a:xfrm>
                <a:off x="2246821" y="1630881"/>
                <a:ext cx="50629" cy="48490"/>
              </a:xfrm>
              <a:custGeom>
                <a:rect b="b" l="l" r="r" t="t"/>
                <a:pathLst>
                  <a:path extrusionOk="0" h="1337" w="1396">
                    <a:moveTo>
                      <a:pt x="616" y="1"/>
                    </a:moveTo>
                    <a:cubicBezTo>
                      <a:pt x="533" y="1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48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74"/>
              <p:cNvSpPr/>
              <p:nvPr/>
            </p:nvSpPr>
            <p:spPr>
              <a:xfrm>
                <a:off x="2306810" y="1599364"/>
                <a:ext cx="50629" cy="48526"/>
              </a:xfrm>
              <a:custGeom>
                <a:rect b="b" l="l" r="r" t="t"/>
                <a:pathLst>
                  <a:path extrusionOk="0" h="1338" w="1396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5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3" y="1318"/>
                      <a:pt x="1020" y="1279"/>
                    </a:cubicBezTo>
                    <a:cubicBezTo>
                      <a:pt x="1304" y="1120"/>
                      <a:pt x="1396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74"/>
              <p:cNvSpPr/>
              <p:nvPr/>
            </p:nvSpPr>
            <p:spPr>
              <a:xfrm>
                <a:off x="2366798" y="1567701"/>
                <a:ext cx="50629" cy="48345"/>
              </a:xfrm>
              <a:custGeom>
                <a:rect b="b" l="l" r="r" t="t"/>
                <a:pathLst>
                  <a:path extrusionOk="0" h="1333" w="1396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06"/>
                      <a:pt x="176" y="940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7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75"/>
          <p:cNvSpPr txBox="1"/>
          <p:nvPr>
            <p:ph type="title"/>
          </p:nvPr>
        </p:nvSpPr>
        <p:spPr>
          <a:xfrm flipH="1">
            <a:off x="3713600" y="3363425"/>
            <a:ext cx="4336500" cy="10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 sz="2500">
                <a:solidFill>
                  <a:schemeClr val="dk2"/>
                </a:solidFill>
              </a:rPr>
              <a:t>A THOUSAND WORDS</a:t>
            </a:r>
            <a:endParaRPr sz="2500">
              <a:solidFill>
                <a:schemeClr val="dk2"/>
              </a:solidFill>
            </a:endParaRPr>
          </a:p>
        </p:txBody>
      </p:sp>
      <p:grpSp>
        <p:nvGrpSpPr>
          <p:cNvPr id="1743" name="Google Shape;1743;p75"/>
          <p:cNvGrpSpPr/>
          <p:nvPr/>
        </p:nvGrpSpPr>
        <p:grpSpPr>
          <a:xfrm>
            <a:off x="1289318" y="3830851"/>
            <a:ext cx="1507118" cy="838832"/>
            <a:chOff x="7636893" y="2346251"/>
            <a:chExt cx="1507118" cy="838832"/>
          </a:xfrm>
        </p:grpSpPr>
        <p:grpSp>
          <p:nvGrpSpPr>
            <p:cNvPr id="1744" name="Google Shape;1744;p75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745" name="Google Shape;1745;p75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75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7" name="Google Shape;1747;p75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748" name="Google Shape;1748;p75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75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75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75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75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75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75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75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75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75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76"/>
          <p:cNvSpPr txBox="1"/>
          <p:nvPr>
            <p:ph idx="1" type="subTitle"/>
          </p:nvPr>
        </p:nvSpPr>
        <p:spPr>
          <a:xfrm>
            <a:off x="2161937" y="3577409"/>
            <a:ext cx="30543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https://docs.google.com/presentation/d/1xoUOyJfv2BvEmxksOzo8kRQHFS6l6WpDg-iYAfVDyNs/edit#slide=id.g1527607b733_0_380</a:t>
            </a:r>
            <a:endParaRPr/>
          </a:p>
        </p:txBody>
      </p:sp>
      <p:sp>
        <p:nvSpPr>
          <p:cNvPr id="1763" name="Google Shape;1763;p76"/>
          <p:cNvSpPr txBox="1"/>
          <p:nvPr>
            <p:ph idx="2" type="subTitle"/>
          </p:nvPr>
        </p:nvSpPr>
        <p:spPr>
          <a:xfrm>
            <a:off x="5372163" y="3007811"/>
            <a:ext cx="30543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02</a:t>
            </a:r>
            <a:endParaRPr/>
          </a:p>
        </p:txBody>
      </p:sp>
      <p:sp>
        <p:nvSpPr>
          <p:cNvPr id="1764" name="Google Shape;1764;p76"/>
          <p:cNvSpPr txBox="1"/>
          <p:nvPr>
            <p:ph idx="3" type="subTitle"/>
          </p:nvPr>
        </p:nvSpPr>
        <p:spPr>
          <a:xfrm>
            <a:off x="717537" y="2465907"/>
            <a:ext cx="30543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1765" name="Google Shape;1765;p76"/>
          <p:cNvSpPr txBox="1"/>
          <p:nvPr>
            <p:ph idx="4" type="subTitle"/>
          </p:nvPr>
        </p:nvSpPr>
        <p:spPr>
          <a:xfrm>
            <a:off x="5372163" y="3439315"/>
            <a:ext cx="30543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grpSp>
        <p:nvGrpSpPr>
          <p:cNvPr id="1766" name="Google Shape;1766;p76"/>
          <p:cNvGrpSpPr/>
          <p:nvPr/>
        </p:nvGrpSpPr>
        <p:grpSpPr>
          <a:xfrm>
            <a:off x="2058780" y="1589579"/>
            <a:ext cx="371814" cy="338690"/>
            <a:chOff x="-40745125" y="3632900"/>
            <a:chExt cx="318225" cy="289875"/>
          </a:xfrm>
        </p:grpSpPr>
        <p:sp>
          <p:nvSpPr>
            <p:cNvPr id="1767" name="Google Shape;1767;p76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6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6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6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6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6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6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4" name="Google Shape;1774;p76"/>
          <p:cNvGrpSpPr/>
          <p:nvPr/>
        </p:nvGrpSpPr>
        <p:grpSpPr>
          <a:xfrm>
            <a:off x="6713873" y="2577410"/>
            <a:ext cx="370879" cy="337755"/>
            <a:chOff x="-40378075" y="3267450"/>
            <a:chExt cx="317425" cy="289075"/>
          </a:xfrm>
        </p:grpSpPr>
        <p:sp>
          <p:nvSpPr>
            <p:cNvPr id="1775" name="Google Shape;1775;p76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6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6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6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9" name="Google Shape;1779;p76"/>
          <p:cNvSpPr/>
          <p:nvPr/>
        </p:nvSpPr>
        <p:spPr>
          <a:xfrm>
            <a:off x="4124931" y="1928264"/>
            <a:ext cx="2133218" cy="338702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0" name="Google Shape;1780;p76"/>
          <p:cNvGrpSpPr/>
          <p:nvPr/>
        </p:nvGrpSpPr>
        <p:grpSpPr>
          <a:xfrm>
            <a:off x="3709118" y="3889301"/>
            <a:ext cx="1507118" cy="838832"/>
            <a:chOff x="7636893" y="2346251"/>
            <a:chExt cx="1507118" cy="838832"/>
          </a:xfrm>
        </p:grpSpPr>
        <p:grpSp>
          <p:nvGrpSpPr>
            <p:cNvPr id="1781" name="Google Shape;1781;p76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782" name="Google Shape;1782;p76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76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4" name="Google Shape;1784;p76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785" name="Google Shape;1785;p76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76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76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76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76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76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76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76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76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76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77"/>
          <p:cNvSpPr txBox="1"/>
          <p:nvPr>
            <p:ph type="title"/>
          </p:nvPr>
        </p:nvSpPr>
        <p:spPr>
          <a:xfrm>
            <a:off x="717613" y="433350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SOCIAL</a:t>
            </a:r>
            <a:r>
              <a:rPr lang="en">
                <a:solidFill>
                  <a:schemeClr val="dk2"/>
                </a:solidFill>
              </a:rPr>
              <a:t> PROBLEMS 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800" name="Google Shape;1800;p77"/>
          <p:cNvGrpSpPr/>
          <p:nvPr/>
        </p:nvGrpSpPr>
        <p:grpSpPr>
          <a:xfrm>
            <a:off x="7284331" y="2211077"/>
            <a:ext cx="453700" cy="444775"/>
            <a:chOff x="4758075" y="2573275"/>
            <a:chExt cx="453700" cy="444775"/>
          </a:xfrm>
        </p:grpSpPr>
        <p:sp>
          <p:nvSpPr>
            <p:cNvPr id="1801" name="Google Shape;1801;p77"/>
            <p:cNvSpPr/>
            <p:nvPr/>
          </p:nvSpPr>
          <p:spPr>
            <a:xfrm>
              <a:off x="4759875" y="2939750"/>
              <a:ext cx="450125" cy="25825"/>
            </a:xfrm>
            <a:custGeom>
              <a:rect b="b" l="l" r="r" t="t"/>
              <a:pathLst>
                <a:path extrusionOk="0" h="1033" w="18005">
                  <a:moveTo>
                    <a:pt x="641" y="1"/>
                  </a:moveTo>
                  <a:cubicBezTo>
                    <a:pt x="0" y="36"/>
                    <a:pt x="0" y="961"/>
                    <a:pt x="641" y="1033"/>
                  </a:cubicBezTo>
                  <a:lnTo>
                    <a:pt x="17399" y="1033"/>
                  </a:lnTo>
                  <a:cubicBezTo>
                    <a:pt x="18004" y="961"/>
                    <a:pt x="18004" y="36"/>
                    <a:pt x="17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7"/>
            <p:cNvSpPr/>
            <p:nvPr/>
          </p:nvSpPr>
          <p:spPr>
            <a:xfrm>
              <a:off x="4758075" y="2991350"/>
              <a:ext cx="453700" cy="26700"/>
            </a:xfrm>
            <a:custGeom>
              <a:rect b="b" l="l" r="r" t="t"/>
              <a:pathLst>
                <a:path extrusionOk="0" h="1068" w="18148">
                  <a:moveTo>
                    <a:pt x="713" y="0"/>
                  </a:moveTo>
                  <a:cubicBezTo>
                    <a:pt x="1" y="0"/>
                    <a:pt x="1" y="1068"/>
                    <a:pt x="713" y="1068"/>
                  </a:cubicBezTo>
                  <a:lnTo>
                    <a:pt x="17471" y="1068"/>
                  </a:lnTo>
                  <a:cubicBezTo>
                    <a:pt x="18147" y="1068"/>
                    <a:pt x="18147" y="0"/>
                    <a:pt x="17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7"/>
            <p:cNvSpPr/>
            <p:nvPr/>
          </p:nvSpPr>
          <p:spPr>
            <a:xfrm>
              <a:off x="4842600" y="2573275"/>
              <a:ext cx="82750" cy="75625"/>
            </a:xfrm>
            <a:custGeom>
              <a:rect b="b" l="l" r="r" t="t"/>
              <a:pathLst>
                <a:path extrusionOk="0" h="3025" w="3310">
                  <a:moveTo>
                    <a:pt x="999" y="1"/>
                  </a:moveTo>
                  <a:cubicBezTo>
                    <a:pt x="794" y="1"/>
                    <a:pt x="589" y="136"/>
                    <a:pt x="534" y="356"/>
                  </a:cubicBezTo>
                  <a:lnTo>
                    <a:pt x="0" y="1815"/>
                  </a:lnTo>
                  <a:lnTo>
                    <a:pt x="3309" y="3025"/>
                  </a:lnTo>
                  <a:lnTo>
                    <a:pt x="3309" y="3025"/>
                  </a:lnTo>
                  <a:lnTo>
                    <a:pt x="3167" y="1068"/>
                  </a:lnTo>
                  <a:cubicBezTo>
                    <a:pt x="3167" y="890"/>
                    <a:pt x="3025" y="712"/>
                    <a:pt x="2847" y="641"/>
                  </a:cubicBezTo>
                  <a:lnTo>
                    <a:pt x="1174" y="36"/>
                  </a:lnTo>
                  <a:cubicBezTo>
                    <a:pt x="1118" y="12"/>
                    <a:pt x="1059" y="1"/>
                    <a:pt x="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7"/>
            <p:cNvSpPr/>
            <p:nvPr/>
          </p:nvSpPr>
          <p:spPr>
            <a:xfrm>
              <a:off x="4898625" y="2792975"/>
              <a:ext cx="109450" cy="101075"/>
            </a:xfrm>
            <a:custGeom>
              <a:rect b="b" l="l" r="r" t="t"/>
              <a:pathLst>
                <a:path extrusionOk="0" h="4043" w="4378">
                  <a:moveTo>
                    <a:pt x="1353" y="1"/>
                  </a:moveTo>
                  <a:lnTo>
                    <a:pt x="72" y="3452"/>
                  </a:lnTo>
                  <a:cubicBezTo>
                    <a:pt x="1" y="3666"/>
                    <a:pt x="107" y="3879"/>
                    <a:pt x="321" y="3950"/>
                  </a:cubicBezTo>
                  <a:lnTo>
                    <a:pt x="534" y="4022"/>
                  </a:lnTo>
                  <a:cubicBezTo>
                    <a:pt x="574" y="4035"/>
                    <a:pt x="617" y="4043"/>
                    <a:pt x="662" y="4043"/>
                  </a:cubicBezTo>
                  <a:cubicBezTo>
                    <a:pt x="741" y="4043"/>
                    <a:pt x="823" y="4018"/>
                    <a:pt x="890" y="3950"/>
                  </a:cubicBezTo>
                  <a:lnTo>
                    <a:pt x="1673" y="3345"/>
                  </a:lnTo>
                  <a:lnTo>
                    <a:pt x="3203" y="3879"/>
                  </a:lnTo>
                  <a:cubicBezTo>
                    <a:pt x="3279" y="3907"/>
                    <a:pt x="3352" y="3920"/>
                    <a:pt x="3419" y="3920"/>
                  </a:cubicBezTo>
                  <a:cubicBezTo>
                    <a:pt x="3946" y="3920"/>
                    <a:pt x="4158" y="3139"/>
                    <a:pt x="3559" y="2919"/>
                  </a:cubicBezTo>
                  <a:lnTo>
                    <a:pt x="2598" y="2563"/>
                  </a:lnTo>
                  <a:lnTo>
                    <a:pt x="4377" y="1139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7"/>
            <p:cNvSpPr/>
            <p:nvPr/>
          </p:nvSpPr>
          <p:spPr>
            <a:xfrm>
              <a:off x="5090775" y="2741400"/>
              <a:ext cx="83625" cy="80975"/>
            </a:xfrm>
            <a:custGeom>
              <a:rect b="b" l="l" r="r" t="t"/>
              <a:pathLst>
                <a:path extrusionOk="0" h="3239" w="3345">
                  <a:moveTo>
                    <a:pt x="498" y="0"/>
                  </a:moveTo>
                  <a:lnTo>
                    <a:pt x="320" y="463"/>
                  </a:lnTo>
                  <a:cubicBezTo>
                    <a:pt x="0" y="1281"/>
                    <a:pt x="427" y="2171"/>
                    <a:pt x="1246" y="2491"/>
                  </a:cubicBezTo>
                  <a:lnTo>
                    <a:pt x="3345" y="3238"/>
                  </a:lnTo>
                  <a:cubicBezTo>
                    <a:pt x="3309" y="2847"/>
                    <a:pt x="3202" y="2420"/>
                    <a:pt x="3025" y="2064"/>
                  </a:cubicBezTo>
                  <a:cubicBezTo>
                    <a:pt x="2633" y="1174"/>
                    <a:pt x="1886" y="498"/>
                    <a:pt x="996" y="178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7"/>
            <p:cNvSpPr/>
            <p:nvPr/>
          </p:nvSpPr>
          <p:spPr>
            <a:xfrm>
              <a:off x="4811450" y="2642650"/>
              <a:ext cx="362075" cy="245975"/>
            </a:xfrm>
            <a:custGeom>
              <a:rect b="b" l="l" r="r" t="t"/>
              <a:pathLst>
                <a:path extrusionOk="0" h="9839" w="14483">
                  <a:moveTo>
                    <a:pt x="926" y="1"/>
                  </a:moveTo>
                  <a:lnTo>
                    <a:pt x="926" y="1"/>
                  </a:lnTo>
                  <a:cubicBezTo>
                    <a:pt x="1" y="1815"/>
                    <a:pt x="357" y="3986"/>
                    <a:pt x="1815" y="5409"/>
                  </a:cubicBezTo>
                  <a:cubicBezTo>
                    <a:pt x="2278" y="5907"/>
                    <a:pt x="2847" y="6263"/>
                    <a:pt x="3523" y="6512"/>
                  </a:cubicBezTo>
                  <a:lnTo>
                    <a:pt x="3559" y="6512"/>
                  </a:lnTo>
                  <a:lnTo>
                    <a:pt x="4057" y="5196"/>
                  </a:lnTo>
                  <a:cubicBezTo>
                    <a:pt x="4112" y="4975"/>
                    <a:pt x="4317" y="4840"/>
                    <a:pt x="4522" y="4840"/>
                  </a:cubicBezTo>
                  <a:cubicBezTo>
                    <a:pt x="4582" y="4840"/>
                    <a:pt x="4641" y="4851"/>
                    <a:pt x="4698" y="4875"/>
                  </a:cubicBezTo>
                  <a:lnTo>
                    <a:pt x="9110" y="6476"/>
                  </a:lnTo>
                  <a:cubicBezTo>
                    <a:pt x="9287" y="6548"/>
                    <a:pt x="9430" y="6690"/>
                    <a:pt x="9465" y="6868"/>
                  </a:cubicBezTo>
                  <a:cubicBezTo>
                    <a:pt x="9501" y="7081"/>
                    <a:pt x="9430" y="7259"/>
                    <a:pt x="9287" y="7366"/>
                  </a:cubicBezTo>
                  <a:lnTo>
                    <a:pt x="8220" y="8220"/>
                  </a:lnTo>
                  <a:lnTo>
                    <a:pt x="12347" y="9750"/>
                  </a:lnTo>
                  <a:cubicBezTo>
                    <a:pt x="12519" y="9810"/>
                    <a:pt x="12694" y="9838"/>
                    <a:pt x="12866" y="9838"/>
                  </a:cubicBezTo>
                  <a:cubicBezTo>
                    <a:pt x="13513" y="9838"/>
                    <a:pt x="14115" y="9436"/>
                    <a:pt x="14340" y="8789"/>
                  </a:cubicBezTo>
                  <a:cubicBezTo>
                    <a:pt x="14411" y="8647"/>
                    <a:pt x="14447" y="8469"/>
                    <a:pt x="14482" y="8291"/>
                  </a:cubicBezTo>
                  <a:lnTo>
                    <a:pt x="12063" y="7402"/>
                  </a:lnTo>
                  <a:cubicBezTo>
                    <a:pt x="10711" y="6903"/>
                    <a:pt x="10035" y="5409"/>
                    <a:pt x="10533" y="4057"/>
                  </a:cubicBezTo>
                  <a:lnTo>
                    <a:pt x="10711" y="355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7" name="Google Shape;1807;p77"/>
          <p:cNvGrpSpPr/>
          <p:nvPr/>
        </p:nvGrpSpPr>
        <p:grpSpPr>
          <a:xfrm>
            <a:off x="5320539" y="2211364"/>
            <a:ext cx="462375" cy="444200"/>
            <a:chOff x="3953950" y="1894450"/>
            <a:chExt cx="462375" cy="444200"/>
          </a:xfrm>
        </p:grpSpPr>
        <p:sp>
          <p:nvSpPr>
            <p:cNvPr id="1808" name="Google Shape;1808;p77"/>
            <p:cNvSpPr/>
            <p:nvPr/>
          </p:nvSpPr>
          <p:spPr>
            <a:xfrm>
              <a:off x="4214600" y="2182775"/>
              <a:ext cx="201725" cy="155875"/>
            </a:xfrm>
            <a:custGeom>
              <a:rect b="b" l="l" r="r" t="t"/>
              <a:pathLst>
                <a:path extrusionOk="0" h="6235" w="8069">
                  <a:moveTo>
                    <a:pt x="5310" y="1544"/>
                  </a:moveTo>
                  <a:cubicBezTo>
                    <a:pt x="5711" y="1544"/>
                    <a:pt x="6048" y="2073"/>
                    <a:pt x="5693" y="2456"/>
                  </a:cubicBezTo>
                  <a:lnTo>
                    <a:pt x="5017" y="3132"/>
                  </a:lnTo>
                  <a:lnTo>
                    <a:pt x="5693" y="3808"/>
                  </a:lnTo>
                  <a:cubicBezTo>
                    <a:pt x="5871" y="3986"/>
                    <a:pt x="5871" y="4341"/>
                    <a:pt x="5693" y="4555"/>
                  </a:cubicBezTo>
                  <a:cubicBezTo>
                    <a:pt x="5586" y="4644"/>
                    <a:pt x="5453" y="4688"/>
                    <a:pt x="5319" y="4688"/>
                  </a:cubicBezTo>
                  <a:cubicBezTo>
                    <a:pt x="5186" y="4688"/>
                    <a:pt x="5053" y="4644"/>
                    <a:pt x="4946" y="4555"/>
                  </a:cubicBezTo>
                  <a:lnTo>
                    <a:pt x="4270" y="3879"/>
                  </a:lnTo>
                  <a:lnTo>
                    <a:pt x="3594" y="4555"/>
                  </a:lnTo>
                  <a:cubicBezTo>
                    <a:pt x="3480" y="4660"/>
                    <a:pt x="3356" y="4705"/>
                    <a:pt x="3237" y="4705"/>
                  </a:cubicBezTo>
                  <a:cubicBezTo>
                    <a:pt x="2833" y="4705"/>
                    <a:pt x="2489" y="4192"/>
                    <a:pt x="2847" y="3808"/>
                  </a:cubicBezTo>
                  <a:lnTo>
                    <a:pt x="3523" y="3132"/>
                  </a:lnTo>
                  <a:lnTo>
                    <a:pt x="2847" y="2456"/>
                  </a:lnTo>
                  <a:cubicBezTo>
                    <a:pt x="2669" y="2242"/>
                    <a:pt x="2669" y="1922"/>
                    <a:pt x="2847" y="1708"/>
                  </a:cubicBezTo>
                  <a:cubicBezTo>
                    <a:pt x="2953" y="1619"/>
                    <a:pt x="3087" y="1575"/>
                    <a:pt x="3220" y="1575"/>
                  </a:cubicBezTo>
                  <a:cubicBezTo>
                    <a:pt x="3354" y="1575"/>
                    <a:pt x="3487" y="1619"/>
                    <a:pt x="3594" y="1708"/>
                  </a:cubicBezTo>
                  <a:lnTo>
                    <a:pt x="4270" y="2384"/>
                  </a:lnTo>
                  <a:lnTo>
                    <a:pt x="4946" y="1708"/>
                  </a:lnTo>
                  <a:cubicBezTo>
                    <a:pt x="5062" y="1593"/>
                    <a:pt x="5189" y="1544"/>
                    <a:pt x="5310" y="1544"/>
                  </a:cubicBezTo>
                  <a:close/>
                  <a:moveTo>
                    <a:pt x="4270" y="1"/>
                  </a:moveTo>
                  <a:cubicBezTo>
                    <a:pt x="1210" y="1"/>
                    <a:pt x="0" y="3986"/>
                    <a:pt x="2526" y="5693"/>
                  </a:cubicBezTo>
                  <a:cubicBezTo>
                    <a:pt x="3089" y="6069"/>
                    <a:pt x="3684" y="6234"/>
                    <a:pt x="4258" y="6234"/>
                  </a:cubicBezTo>
                  <a:cubicBezTo>
                    <a:pt x="6298" y="6234"/>
                    <a:pt x="8068" y="4143"/>
                    <a:pt x="7152" y="1922"/>
                  </a:cubicBezTo>
                  <a:cubicBezTo>
                    <a:pt x="6689" y="748"/>
                    <a:pt x="5551" y="1"/>
                    <a:pt x="4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7"/>
            <p:cNvSpPr/>
            <p:nvPr/>
          </p:nvSpPr>
          <p:spPr>
            <a:xfrm>
              <a:off x="4094500" y="1894450"/>
              <a:ext cx="102325" cy="58850"/>
            </a:xfrm>
            <a:custGeom>
              <a:rect b="b" l="l" r="r" t="t"/>
              <a:pathLst>
                <a:path extrusionOk="0" h="2354" w="4093">
                  <a:moveTo>
                    <a:pt x="2378" y="1"/>
                  </a:moveTo>
                  <a:cubicBezTo>
                    <a:pt x="1938" y="1"/>
                    <a:pt x="1503" y="175"/>
                    <a:pt x="1175" y="504"/>
                  </a:cubicBezTo>
                  <a:lnTo>
                    <a:pt x="1" y="1749"/>
                  </a:lnTo>
                  <a:lnTo>
                    <a:pt x="3701" y="2354"/>
                  </a:lnTo>
                  <a:cubicBezTo>
                    <a:pt x="4092" y="1678"/>
                    <a:pt x="3915" y="788"/>
                    <a:pt x="3310" y="290"/>
                  </a:cubicBezTo>
                  <a:cubicBezTo>
                    <a:pt x="3024" y="94"/>
                    <a:pt x="2699" y="1"/>
                    <a:pt x="2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7"/>
            <p:cNvSpPr/>
            <p:nvPr/>
          </p:nvSpPr>
          <p:spPr>
            <a:xfrm>
              <a:off x="3953950" y="2105400"/>
              <a:ext cx="117450" cy="84525"/>
            </a:xfrm>
            <a:custGeom>
              <a:rect b="b" l="l" r="r" t="t"/>
              <a:pathLst>
                <a:path extrusionOk="0" h="3381" w="4698">
                  <a:moveTo>
                    <a:pt x="2171" y="0"/>
                  </a:moveTo>
                  <a:cubicBezTo>
                    <a:pt x="1993" y="0"/>
                    <a:pt x="1851" y="36"/>
                    <a:pt x="1709" y="178"/>
                  </a:cubicBezTo>
                  <a:lnTo>
                    <a:pt x="179" y="1637"/>
                  </a:lnTo>
                  <a:cubicBezTo>
                    <a:pt x="1" y="1850"/>
                    <a:pt x="1" y="2170"/>
                    <a:pt x="179" y="2384"/>
                  </a:cubicBezTo>
                  <a:cubicBezTo>
                    <a:pt x="250" y="2420"/>
                    <a:pt x="286" y="2455"/>
                    <a:pt x="321" y="2491"/>
                  </a:cubicBezTo>
                  <a:lnTo>
                    <a:pt x="2171" y="3380"/>
                  </a:lnTo>
                  <a:lnTo>
                    <a:pt x="4698" y="427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7"/>
            <p:cNvSpPr/>
            <p:nvPr/>
          </p:nvSpPr>
          <p:spPr>
            <a:xfrm>
              <a:off x="4082950" y="2200575"/>
              <a:ext cx="83625" cy="115300"/>
            </a:xfrm>
            <a:custGeom>
              <a:rect b="b" l="l" r="r" t="t"/>
              <a:pathLst>
                <a:path extrusionOk="0" h="4612" w="3345">
                  <a:moveTo>
                    <a:pt x="2918" y="0"/>
                  </a:moveTo>
                  <a:lnTo>
                    <a:pt x="0" y="2526"/>
                  </a:lnTo>
                  <a:lnTo>
                    <a:pt x="890" y="4341"/>
                  </a:lnTo>
                  <a:cubicBezTo>
                    <a:pt x="970" y="4521"/>
                    <a:pt x="1140" y="4611"/>
                    <a:pt x="1318" y="4611"/>
                  </a:cubicBezTo>
                  <a:cubicBezTo>
                    <a:pt x="1456" y="4611"/>
                    <a:pt x="1599" y="4557"/>
                    <a:pt x="1708" y="4448"/>
                  </a:cubicBezTo>
                  <a:lnTo>
                    <a:pt x="3202" y="2989"/>
                  </a:lnTo>
                  <a:cubicBezTo>
                    <a:pt x="3309" y="2882"/>
                    <a:pt x="3345" y="2704"/>
                    <a:pt x="3345" y="2562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7"/>
            <p:cNvSpPr/>
            <p:nvPr/>
          </p:nvSpPr>
          <p:spPr>
            <a:xfrm>
              <a:off x="4200350" y="2074250"/>
              <a:ext cx="104100" cy="138800"/>
            </a:xfrm>
            <a:custGeom>
              <a:rect b="b" l="l" r="r" t="t"/>
              <a:pathLst>
                <a:path extrusionOk="0" h="5552" w="4164">
                  <a:moveTo>
                    <a:pt x="3594" y="1"/>
                  </a:moveTo>
                  <a:lnTo>
                    <a:pt x="1" y="3594"/>
                  </a:lnTo>
                  <a:lnTo>
                    <a:pt x="1104" y="5551"/>
                  </a:lnTo>
                  <a:cubicBezTo>
                    <a:pt x="1709" y="4377"/>
                    <a:pt x="2847" y="3559"/>
                    <a:pt x="4164" y="3345"/>
                  </a:cubicBezTo>
                  <a:lnTo>
                    <a:pt x="3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7"/>
            <p:cNvSpPr/>
            <p:nvPr/>
          </p:nvSpPr>
          <p:spPr>
            <a:xfrm>
              <a:off x="4023350" y="1913475"/>
              <a:ext cx="338925" cy="332825"/>
            </a:xfrm>
            <a:custGeom>
              <a:rect b="b" l="l" r="r" t="t"/>
              <a:pathLst>
                <a:path extrusionOk="0" h="13313" w="13557">
                  <a:moveTo>
                    <a:pt x="11831" y="0"/>
                  </a:moveTo>
                  <a:cubicBezTo>
                    <a:pt x="11422" y="0"/>
                    <a:pt x="11012" y="152"/>
                    <a:pt x="10710" y="454"/>
                  </a:cubicBezTo>
                  <a:lnTo>
                    <a:pt x="4448" y="6752"/>
                  </a:lnTo>
                  <a:lnTo>
                    <a:pt x="356" y="11520"/>
                  </a:lnTo>
                  <a:cubicBezTo>
                    <a:pt x="0" y="11947"/>
                    <a:pt x="0" y="12587"/>
                    <a:pt x="427" y="13014"/>
                  </a:cubicBezTo>
                  <a:cubicBezTo>
                    <a:pt x="627" y="13214"/>
                    <a:pt x="893" y="13312"/>
                    <a:pt x="1162" y="13312"/>
                  </a:cubicBezTo>
                  <a:cubicBezTo>
                    <a:pt x="1418" y="13312"/>
                    <a:pt x="1678" y="13223"/>
                    <a:pt x="1886" y="13050"/>
                  </a:cubicBezTo>
                  <a:lnTo>
                    <a:pt x="6689" y="8922"/>
                  </a:lnTo>
                  <a:lnTo>
                    <a:pt x="12952" y="2660"/>
                  </a:lnTo>
                  <a:cubicBezTo>
                    <a:pt x="13556" y="2055"/>
                    <a:pt x="13556" y="1059"/>
                    <a:pt x="12952" y="454"/>
                  </a:cubicBezTo>
                  <a:cubicBezTo>
                    <a:pt x="12649" y="152"/>
                    <a:pt x="12240" y="0"/>
                    <a:pt x="11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7"/>
            <p:cNvSpPr/>
            <p:nvPr/>
          </p:nvSpPr>
          <p:spPr>
            <a:xfrm>
              <a:off x="3974425" y="1951275"/>
              <a:ext cx="223300" cy="120325"/>
            </a:xfrm>
            <a:custGeom>
              <a:rect b="b" l="l" r="r" t="t"/>
              <a:pathLst>
                <a:path extrusionOk="0" h="4813" w="8932">
                  <a:moveTo>
                    <a:pt x="143" y="1896"/>
                  </a:moveTo>
                  <a:lnTo>
                    <a:pt x="178" y="1931"/>
                  </a:lnTo>
                  <a:cubicBezTo>
                    <a:pt x="174" y="1927"/>
                    <a:pt x="170" y="1922"/>
                    <a:pt x="166" y="1918"/>
                  </a:cubicBezTo>
                  <a:lnTo>
                    <a:pt x="166" y="1918"/>
                  </a:lnTo>
                  <a:cubicBezTo>
                    <a:pt x="158" y="1911"/>
                    <a:pt x="151" y="1903"/>
                    <a:pt x="143" y="1896"/>
                  </a:cubicBezTo>
                  <a:close/>
                  <a:moveTo>
                    <a:pt x="1546" y="0"/>
                  </a:moveTo>
                  <a:cubicBezTo>
                    <a:pt x="1409" y="0"/>
                    <a:pt x="1292" y="64"/>
                    <a:pt x="1174" y="152"/>
                  </a:cubicBezTo>
                  <a:lnTo>
                    <a:pt x="178" y="1184"/>
                  </a:lnTo>
                  <a:cubicBezTo>
                    <a:pt x="36" y="1290"/>
                    <a:pt x="0" y="1468"/>
                    <a:pt x="36" y="1611"/>
                  </a:cubicBezTo>
                  <a:cubicBezTo>
                    <a:pt x="36" y="1713"/>
                    <a:pt x="69" y="1816"/>
                    <a:pt x="166" y="1918"/>
                  </a:cubicBezTo>
                  <a:lnTo>
                    <a:pt x="166" y="1918"/>
                  </a:lnTo>
                  <a:cubicBezTo>
                    <a:pt x="195" y="1946"/>
                    <a:pt x="229" y="1974"/>
                    <a:pt x="285" y="2002"/>
                  </a:cubicBezTo>
                  <a:lnTo>
                    <a:pt x="5337" y="4813"/>
                  </a:lnTo>
                  <a:lnTo>
                    <a:pt x="8931" y="1219"/>
                  </a:lnTo>
                  <a:lnTo>
                    <a:pt x="1637" y="10"/>
                  </a:lnTo>
                  <a:cubicBezTo>
                    <a:pt x="1605" y="3"/>
                    <a:pt x="1575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7"/>
            <p:cNvSpPr/>
            <p:nvPr/>
          </p:nvSpPr>
          <p:spPr>
            <a:xfrm>
              <a:off x="4318675" y="2078900"/>
              <a:ext cx="74325" cy="81675"/>
            </a:xfrm>
            <a:custGeom>
              <a:rect b="b" l="l" r="r" t="t"/>
              <a:pathLst>
                <a:path extrusionOk="0" h="3267" w="2973">
                  <a:moveTo>
                    <a:pt x="811" y="1"/>
                  </a:moveTo>
                  <a:cubicBezTo>
                    <a:pt x="549" y="1"/>
                    <a:pt x="273" y="74"/>
                    <a:pt x="0" y="242"/>
                  </a:cubicBezTo>
                  <a:lnTo>
                    <a:pt x="463" y="3124"/>
                  </a:lnTo>
                  <a:cubicBezTo>
                    <a:pt x="747" y="3124"/>
                    <a:pt x="1032" y="3195"/>
                    <a:pt x="1317" y="3266"/>
                  </a:cubicBezTo>
                  <a:lnTo>
                    <a:pt x="1886" y="2697"/>
                  </a:lnTo>
                  <a:cubicBezTo>
                    <a:pt x="2972" y="1640"/>
                    <a:pt x="2047" y="1"/>
                    <a:pt x="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6" name="Google Shape;1816;p77"/>
          <p:cNvGrpSpPr/>
          <p:nvPr/>
        </p:nvGrpSpPr>
        <p:grpSpPr>
          <a:xfrm>
            <a:off x="1409757" y="2210977"/>
            <a:ext cx="446125" cy="444975"/>
            <a:chOff x="1780850" y="4027625"/>
            <a:chExt cx="446125" cy="444975"/>
          </a:xfrm>
        </p:grpSpPr>
        <p:sp>
          <p:nvSpPr>
            <p:cNvPr id="1817" name="Google Shape;1817;p77"/>
            <p:cNvSpPr/>
            <p:nvPr/>
          </p:nvSpPr>
          <p:spPr>
            <a:xfrm>
              <a:off x="1792425" y="4121025"/>
              <a:ext cx="168150" cy="137025"/>
            </a:xfrm>
            <a:custGeom>
              <a:rect b="b" l="l" r="r" t="t"/>
              <a:pathLst>
                <a:path extrusionOk="0" h="5481" w="6726">
                  <a:moveTo>
                    <a:pt x="1300" y="1"/>
                  </a:moveTo>
                  <a:cubicBezTo>
                    <a:pt x="1163" y="1"/>
                    <a:pt x="1020" y="48"/>
                    <a:pt x="925" y="143"/>
                  </a:cubicBezTo>
                  <a:lnTo>
                    <a:pt x="214" y="890"/>
                  </a:lnTo>
                  <a:cubicBezTo>
                    <a:pt x="0" y="1104"/>
                    <a:pt x="0" y="1424"/>
                    <a:pt x="214" y="1638"/>
                  </a:cubicBezTo>
                  <a:lnTo>
                    <a:pt x="4057" y="5480"/>
                  </a:lnTo>
                  <a:lnTo>
                    <a:pt x="6725" y="2242"/>
                  </a:lnTo>
                  <a:lnTo>
                    <a:pt x="1495" y="36"/>
                  </a:lnTo>
                  <a:cubicBezTo>
                    <a:pt x="1435" y="13"/>
                    <a:pt x="1368" y="1"/>
                    <a:pt x="1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7"/>
            <p:cNvSpPr/>
            <p:nvPr/>
          </p:nvSpPr>
          <p:spPr>
            <a:xfrm>
              <a:off x="2065500" y="4027625"/>
              <a:ext cx="161475" cy="157925"/>
            </a:xfrm>
            <a:custGeom>
              <a:rect b="b" l="l" r="r" t="t"/>
              <a:pathLst>
                <a:path extrusionOk="0" h="6317" w="6459">
                  <a:moveTo>
                    <a:pt x="677" y="1"/>
                  </a:moveTo>
                  <a:cubicBezTo>
                    <a:pt x="1" y="1"/>
                    <a:pt x="1" y="1033"/>
                    <a:pt x="677" y="1033"/>
                  </a:cubicBezTo>
                  <a:cubicBezTo>
                    <a:pt x="3274" y="1033"/>
                    <a:pt x="5373" y="3132"/>
                    <a:pt x="5373" y="5729"/>
                  </a:cubicBezTo>
                  <a:cubicBezTo>
                    <a:pt x="5338" y="6121"/>
                    <a:pt x="5614" y="6316"/>
                    <a:pt x="5894" y="6316"/>
                  </a:cubicBezTo>
                  <a:cubicBezTo>
                    <a:pt x="6174" y="6316"/>
                    <a:pt x="6459" y="6121"/>
                    <a:pt x="6441" y="5729"/>
                  </a:cubicBezTo>
                  <a:cubicBezTo>
                    <a:pt x="6441" y="2563"/>
                    <a:pt x="3843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7"/>
            <p:cNvSpPr/>
            <p:nvPr/>
          </p:nvSpPr>
          <p:spPr>
            <a:xfrm>
              <a:off x="2067275" y="4080125"/>
              <a:ext cx="106775" cy="104100"/>
            </a:xfrm>
            <a:custGeom>
              <a:rect b="b" l="l" r="r" t="t"/>
              <a:pathLst>
                <a:path extrusionOk="0" h="4164" w="4271">
                  <a:moveTo>
                    <a:pt x="606" y="0"/>
                  </a:moveTo>
                  <a:cubicBezTo>
                    <a:pt x="1" y="36"/>
                    <a:pt x="1" y="961"/>
                    <a:pt x="606" y="1032"/>
                  </a:cubicBezTo>
                  <a:cubicBezTo>
                    <a:pt x="2029" y="1068"/>
                    <a:pt x="3203" y="2206"/>
                    <a:pt x="3239" y="3629"/>
                  </a:cubicBezTo>
                  <a:cubicBezTo>
                    <a:pt x="3239" y="3985"/>
                    <a:pt x="3497" y="4163"/>
                    <a:pt x="3755" y="4163"/>
                  </a:cubicBezTo>
                  <a:cubicBezTo>
                    <a:pt x="4013" y="4163"/>
                    <a:pt x="4271" y="3985"/>
                    <a:pt x="4271" y="3629"/>
                  </a:cubicBezTo>
                  <a:cubicBezTo>
                    <a:pt x="4235" y="1637"/>
                    <a:pt x="2598" y="36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7"/>
            <p:cNvSpPr/>
            <p:nvPr/>
          </p:nvSpPr>
          <p:spPr>
            <a:xfrm>
              <a:off x="1995225" y="4292700"/>
              <a:ext cx="138800" cy="167700"/>
            </a:xfrm>
            <a:custGeom>
              <a:rect b="b" l="l" r="r" t="t"/>
              <a:pathLst>
                <a:path extrusionOk="0" h="6708" w="5552">
                  <a:moveTo>
                    <a:pt x="3239" y="1"/>
                  </a:moveTo>
                  <a:lnTo>
                    <a:pt x="1" y="2670"/>
                  </a:lnTo>
                  <a:lnTo>
                    <a:pt x="3879" y="6548"/>
                  </a:lnTo>
                  <a:cubicBezTo>
                    <a:pt x="3968" y="6655"/>
                    <a:pt x="4101" y="6708"/>
                    <a:pt x="4235" y="6708"/>
                  </a:cubicBezTo>
                  <a:cubicBezTo>
                    <a:pt x="4368" y="6708"/>
                    <a:pt x="4502" y="6655"/>
                    <a:pt x="4591" y="6548"/>
                  </a:cubicBezTo>
                  <a:lnTo>
                    <a:pt x="5338" y="5801"/>
                  </a:lnTo>
                  <a:cubicBezTo>
                    <a:pt x="5480" y="5658"/>
                    <a:pt x="5551" y="5409"/>
                    <a:pt x="5445" y="5231"/>
                  </a:cubicBezTo>
                  <a:lnTo>
                    <a:pt x="5445" y="5231"/>
                  </a:lnTo>
                  <a:lnTo>
                    <a:pt x="5445" y="5267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7"/>
            <p:cNvSpPr/>
            <p:nvPr/>
          </p:nvSpPr>
          <p:spPr>
            <a:xfrm>
              <a:off x="1780850" y="4135325"/>
              <a:ext cx="345175" cy="337275"/>
            </a:xfrm>
            <a:custGeom>
              <a:rect b="b" l="l" r="r" t="t"/>
              <a:pathLst>
                <a:path extrusionOk="0" h="13491" w="13807">
                  <a:moveTo>
                    <a:pt x="11710" y="0"/>
                  </a:moveTo>
                  <a:cubicBezTo>
                    <a:pt x="10574" y="0"/>
                    <a:pt x="9474" y="518"/>
                    <a:pt x="8718" y="1457"/>
                  </a:cubicBezTo>
                  <a:lnTo>
                    <a:pt x="3772" y="7399"/>
                  </a:lnTo>
                  <a:lnTo>
                    <a:pt x="2242" y="6616"/>
                  </a:lnTo>
                  <a:cubicBezTo>
                    <a:pt x="2162" y="6576"/>
                    <a:pt x="2082" y="6556"/>
                    <a:pt x="2004" y="6556"/>
                  </a:cubicBezTo>
                  <a:cubicBezTo>
                    <a:pt x="1874" y="6556"/>
                    <a:pt x="1749" y="6612"/>
                    <a:pt x="1638" y="6723"/>
                  </a:cubicBezTo>
                  <a:lnTo>
                    <a:pt x="179" y="8182"/>
                  </a:lnTo>
                  <a:cubicBezTo>
                    <a:pt x="72" y="8324"/>
                    <a:pt x="1" y="8466"/>
                    <a:pt x="36" y="8644"/>
                  </a:cubicBezTo>
                  <a:cubicBezTo>
                    <a:pt x="36" y="8787"/>
                    <a:pt x="143" y="8929"/>
                    <a:pt x="321" y="9036"/>
                  </a:cubicBezTo>
                  <a:lnTo>
                    <a:pt x="3096" y="10423"/>
                  </a:lnTo>
                  <a:lnTo>
                    <a:pt x="4484" y="13199"/>
                  </a:lnTo>
                  <a:cubicBezTo>
                    <a:pt x="4589" y="13388"/>
                    <a:pt x="4782" y="13491"/>
                    <a:pt x="4974" y="13491"/>
                  </a:cubicBezTo>
                  <a:cubicBezTo>
                    <a:pt x="5105" y="13491"/>
                    <a:pt x="5236" y="13442"/>
                    <a:pt x="5338" y="13341"/>
                  </a:cubicBezTo>
                  <a:lnTo>
                    <a:pt x="6797" y="11882"/>
                  </a:lnTo>
                  <a:cubicBezTo>
                    <a:pt x="6975" y="11704"/>
                    <a:pt x="7010" y="11455"/>
                    <a:pt x="6903" y="11277"/>
                  </a:cubicBezTo>
                  <a:lnTo>
                    <a:pt x="6121" y="9747"/>
                  </a:lnTo>
                  <a:lnTo>
                    <a:pt x="12027" y="4766"/>
                  </a:lnTo>
                  <a:cubicBezTo>
                    <a:pt x="13308" y="3770"/>
                    <a:pt x="13806" y="2062"/>
                    <a:pt x="13308" y="532"/>
                  </a:cubicBezTo>
                  <a:cubicBezTo>
                    <a:pt x="13237" y="354"/>
                    <a:pt x="13130" y="247"/>
                    <a:pt x="12952" y="212"/>
                  </a:cubicBezTo>
                  <a:cubicBezTo>
                    <a:pt x="12543" y="69"/>
                    <a:pt x="12124" y="0"/>
                    <a:pt x="11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2" name="Google Shape;1822;p77"/>
          <p:cNvGrpSpPr/>
          <p:nvPr/>
        </p:nvGrpSpPr>
        <p:grpSpPr>
          <a:xfrm>
            <a:off x="3364098" y="2251102"/>
            <a:ext cx="456350" cy="364725"/>
            <a:chOff x="1771950" y="1934600"/>
            <a:chExt cx="456350" cy="364725"/>
          </a:xfrm>
        </p:grpSpPr>
        <p:sp>
          <p:nvSpPr>
            <p:cNvPr id="1823" name="Google Shape;1823;p77"/>
            <p:cNvSpPr/>
            <p:nvPr/>
          </p:nvSpPr>
          <p:spPr>
            <a:xfrm>
              <a:off x="1938300" y="2038675"/>
              <a:ext cx="287350" cy="260650"/>
            </a:xfrm>
            <a:custGeom>
              <a:rect b="b" l="l" r="r" t="t"/>
              <a:pathLst>
                <a:path extrusionOk="0" h="10426" w="11494">
                  <a:moveTo>
                    <a:pt x="10960" y="8326"/>
                  </a:moveTo>
                  <a:cubicBezTo>
                    <a:pt x="10965" y="8326"/>
                    <a:pt x="10971" y="8326"/>
                    <a:pt x="10977" y="8327"/>
                  </a:cubicBezTo>
                  <a:lnTo>
                    <a:pt x="10977" y="8327"/>
                  </a:lnTo>
                  <a:cubicBezTo>
                    <a:pt x="10983" y="8326"/>
                    <a:pt x="10989" y="8326"/>
                    <a:pt x="10995" y="8326"/>
                  </a:cubicBezTo>
                  <a:close/>
                  <a:moveTo>
                    <a:pt x="4164" y="8113"/>
                  </a:moveTo>
                  <a:lnTo>
                    <a:pt x="4164" y="8113"/>
                  </a:lnTo>
                  <a:cubicBezTo>
                    <a:pt x="4697" y="8255"/>
                    <a:pt x="5195" y="8326"/>
                    <a:pt x="5729" y="8326"/>
                  </a:cubicBezTo>
                  <a:lnTo>
                    <a:pt x="7295" y="8326"/>
                  </a:lnTo>
                  <a:lnTo>
                    <a:pt x="7295" y="9394"/>
                  </a:lnTo>
                  <a:lnTo>
                    <a:pt x="4199" y="9394"/>
                  </a:lnTo>
                  <a:lnTo>
                    <a:pt x="4164" y="8113"/>
                  </a:lnTo>
                  <a:close/>
                  <a:moveTo>
                    <a:pt x="1" y="0"/>
                  </a:moveTo>
                  <a:lnTo>
                    <a:pt x="1" y="2598"/>
                  </a:lnTo>
                  <a:cubicBezTo>
                    <a:pt x="1" y="4768"/>
                    <a:pt x="1246" y="6725"/>
                    <a:pt x="3167" y="7721"/>
                  </a:cubicBezTo>
                  <a:cubicBezTo>
                    <a:pt x="3167" y="7757"/>
                    <a:pt x="3167" y="7793"/>
                    <a:pt x="3167" y="7828"/>
                  </a:cubicBezTo>
                  <a:lnTo>
                    <a:pt x="3167" y="9394"/>
                  </a:lnTo>
                  <a:lnTo>
                    <a:pt x="1566" y="9394"/>
                  </a:lnTo>
                  <a:cubicBezTo>
                    <a:pt x="1282" y="9394"/>
                    <a:pt x="1032" y="9145"/>
                    <a:pt x="1032" y="8860"/>
                  </a:cubicBezTo>
                  <a:cubicBezTo>
                    <a:pt x="1032" y="8504"/>
                    <a:pt x="774" y="8326"/>
                    <a:pt x="517" y="8326"/>
                  </a:cubicBezTo>
                  <a:cubicBezTo>
                    <a:pt x="259" y="8326"/>
                    <a:pt x="1" y="8504"/>
                    <a:pt x="1" y="8860"/>
                  </a:cubicBezTo>
                  <a:cubicBezTo>
                    <a:pt x="1" y="9714"/>
                    <a:pt x="677" y="10426"/>
                    <a:pt x="1566" y="10426"/>
                  </a:cubicBezTo>
                  <a:lnTo>
                    <a:pt x="9928" y="10426"/>
                  </a:lnTo>
                  <a:cubicBezTo>
                    <a:pt x="10782" y="10426"/>
                    <a:pt x="11493" y="9714"/>
                    <a:pt x="11493" y="8860"/>
                  </a:cubicBezTo>
                  <a:cubicBezTo>
                    <a:pt x="11493" y="8581"/>
                    <a:pt x="11254" y="8337"/>
                    <a:pt x="10977" y="8327"/>
                  </a:cubicBezTo>
                  <a:lnTo>
                    <a:pt x="10977" y="8327"/>
                  </a:lnTo>
                  <a:cubicBezTo>
                    <a:pt x="10700" y="8337"/>
                    <a:pt x="10461" y="8581"/>
                    <a:pt x="10461" y="8860"/>
                  </a:cubicBezTo>
                  <a:cubicBezTo>
                    <a:pt x="10461" y="9145"/>
                    <a:pt x="10212" y="9394"/>
                    <a:pt x="9928" y="9394"/>
                  </a:cubicBezTo>
                  <a:lnTo>
                    <a:pt x="8327" y="9394"/>
                  </a:lnTo>
                  <a:lnTo>
                    <a:pt x="8327" y="8291"/>
                  </a:lnTo>
                  <a:cubicBezTo>
                    <a:pt x="9999" y="8148"/>
                    <a:pt x="11315" y="6832"/>
                    <a:pt x="11493" y="5195"/>
                  </a:cubicBezTo>
                  <a:lnTo>
                    <a:pt x="7935" y="5195"/>
                  </a:lnTo>
                  <a:cubicBezTo>
                    <a:pt x="7757" y="5195"/>
                    <a:pt x="7579" y="5053"/>
                    <a:pt x="7508" y="4911"/>
                  </a:cubicBezTo>
                  <a:lnTo>
                    <a:pt x="5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7"/>
            <p:cNvSpPr/>
            <p:nvPr/>
          </p:nvSpPr>
          <p:spPr>
            <a:xfrm>
              <a:off x="2093075" y="2038675"/>
              <a:ext cx="133450" cy="104100"/>
            </a:xfrm>
            <a:custGeom>
              <a:rect b="b" l="l" r="r" t="t"/>
              <a:pathLst>
                <a:path extrusionOk="0" h="4164" w="5338">
                  <a:moveTo>
                    <a:pt x="1" y="0"/>
                  </a:moveTo>
                  <a:lnTo>
                    <a:pt x="2100" y="4163"/>
                  </a:lnTo>
                  <a:lnTo>
                    <a:pt x="5338" y="4163"/>
                  </a:lnTo>
                  <a:cubicBezTo>
                    <a:pt x="5160" y="3487"/>
                    <a:pt x="4769" y="2883"/>
                    <a:pt x="4270" y="2420"/>
                  </a:cubicBezTo>
                  <a:lnTo>
                    <a:pt x="2883" y="997"/>
                  </a:lnTo>
                  <a:cubicBezTo>
                    <a:pt x="2207" y="356"/>
                    <a:pt x="1353" y="0"/>
                    <a:pt x="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7"/>
            <p:cNvSpPr/>
            <p:nvPr/>
          </p:nvSpPr>
          <p:spPr>
            <a:xfrm>
              <a:off x="1883150" y="1934600"/>
              <a:ext cx="345150" cy="78300"/>
            </a:xfrm>
            <a:custGeom>
              <a:rect b="b" l="l" r="r" t="t"/>
              <a:pathLst>
                <a:path extrusionOk="0" h="3132" w="13806">
                  <a:moveTo>
                    <a:pt x="641" y="1"/>
                  </a:moveTo>
                  <a:cubicBezTo>
                    <a:pt x="1" y="36"/>
                    <a:pt x="1" y="961"/>
                    <a:pt x="641" y="1032"/>
                  </a:cubicBezTo>
                  <a:lnTo>
                    <a:pt x="6370" y="1032"/>
                  </a:lnTo>
                  <a:lnTo>
                    <a:pt x="6370" y="2064"/>
                  </a:lnTo>
                  <a:lnTo>
                    <a:pt x="5871" y="2064"/>
                  </a:lnTo>
                  <a:cubicBezTo>
                    <a:pt x="5658" y="2064"/>
                    <a:pt x="5480" y="2171"/>
                    <a:pt x="5409" y="2349"/>
                  </a:cubicBezTo>
                  <a:lnTo>
                    <a:pt x="5017" y="3132"/>
                  </a:lnTo>
                  <a:lnTo>
                    <a:pt x="8789" y="3132"/>
                  </a:lnTo>
                  <a:lnTo>
                    <a:pt x="8398" y="2349"/>
                  </a:lnTo>
                  <a:cubicBezTo>
                    <a:pt x="8327" y="2207"/>
                    <a:pt x="8149" y="2064"/>
                    <a:pt x="7971" y="2064"/>
                  </a:cubicBezTo>
                  <a:lnTo>
                    <a:pt x="7437" y="2064"/>
                  </a:lnTo>
                  <a:lnTo>
                    <a:pt x="7437" y="1032"/>
                  </a:lnTo>
                  <a:lnTo>
                    <a:pt x="13166" y="1032"/>
                  </a:lnTo>
                  <a:cubicBezTo>
                    <a:pt x="13806" y="961"/>
                    <a:pt x="13806" y="36"/>
                    <a:pt x="1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7"/>
            <p:cNvSpPr/>
            <p:nvPr/>
          </p:nvSpPr>
          <p:spPr>
            <a:xfrm>
              <a:off x="1779975" y="1986200"/>
              <a:ext cx="132550" cy="145900"/>
            </a:xfrm>
            <a:custGeom>
              <a:rect b="b" l="l" r="r" t="t"/>
              <a:pathLst>
                <a:path extrusionOk="0" h="5836" w="5302">
                  <a:moveTo>
                    <a:pt x="569" y="0"/>
                  </a:moveTo>
                  <a:cubicBezTo>
                    <a:pt x="249" y="0"/>
                    <a:pt x="0" y="320"/>
                    <a:pt x="71" y="641"/>
                  </a:cubicBezTo>
                  <a:lnTo>
                    <a:pt x="712" y="3167"/>
                  </a:lnTo>
                  <a:cubicBezTo>
                    <a:pt x="819" y="3167"/>
                    <a:pt x="961" y="3131"/>
                    <a:pt x="1103" y="3131"/>
                  </a:cubicBezTo>
                  <a:cubicBezTo>
                    <a:pt x="2242" y="3131"/>
                    <a:pt x="3167" y="4056"/>
                    <a:pt x="3167" y="5231"/>
                  </a:cubicBezTo>
                  <a:cubicBezTo>
                    <a:pt x="3167" y="5302"/>
                    <a:pt x="3167" y="5408"/>
                    <a:pt x="3167" y="5480"/>
                  </a:cubicBezTo>
                  <a:lnTo>
                    <a:pt x="5302" y="5835"/>
                  </a:lnTo>
                  <a:lnTo>
                    <a:pt x="5302" y="2099"/>
                  </a:lnTo>
                  <a:lnTo>
                    <a:pt x="3736" y="2099"/>
                  </a:lnTo>
                  <a:lnTo>
                    <a:pt x="3167" y="356"/>
                  </a:lnTo>
                  <a:cubicBezTo>
                    <a:pt x="3096" y="143"/>
                    <a:pt x="2882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7"/>
            <p:cNvSpPr/>
            <p:nvPr/>
          </p:nvSpPr>
          <p:spPr>
            <a:xfrm>
              <a:off x="1771950" y="2090275"/>
              <a:ext cx="61425" cy="52800"/>
            </a:xfrm>
            <a:custGeom>
              <a:rect b="b" l="l" r="r" t="t"/>
              <a:pathLst>
                <a:path extrusionOk="0" h="2112" w="2457">
                  <a:moveTo>
                    <a:pt x="1424" y="0"/>
                  </a:moveTo>
                  <a:cubicBezTo>
                    <a:pt x="499" y="0"/>
                    <a:pt x="1" y="1139"/>
                    <a:pt x="677" y="1815"/>
                  </a:cubicBezTo>
                  <a:cubicBezTo>
                    <a:pt x="882" y="2020"/>
                    <a:pt x="1138" y="2112"/>
                    <a:pt x="1391" y="2112"/>
                  </a:cubicBezTo>
                  <a:cubicBezTo>
                    <a:pt x="1930" y="2112"/>
                    <a:pt x="2456" y="1697"/>
                    <a:pt x="2456" y="1068"/>
                  </a:cubicBezTo>
                  <a:cubicBezTo>
                    <a:pt x="2456" y="498"/>
                    <a:pt x="1994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8" name="Google Shape;1828;p77"/>
          <p:cNvSpPr txBox="1"/>
          <p:nvPr/>
        </p:nvSpPr>
        <p:spPr>
          <a:xfrm>
            <a:off x="719019" y="2739190"/>
            <a:ext cx="1827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TYPE 01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29" name="Google Shape;1829;p77"/>
          <p:cNvSpPr txBox="1"/>
          <p:nvPr/>
        </p:nvSpPr>
        <p:spPr>
          <a:xfrm>
            <a:off x="719019" y="3188250"/>
            <a:ext cx="1827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Venus is the second planet from the Sun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0" name="Google Shape;1830;p77"/>
          <p:cNvSpPr txBox="1"/>
          <p:nvPr/>
        </p:nvSpPr>
        <p:spPr>
          <a:xfrm>
            <a:off x="2678473" y="2739190"/>
            <a:ext cx="1827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rPr>
              <a:t>TYPE 02</a:t>
            </a:r>
            <a:endParaRPr b="1" sz="2200">
              <a:solidFill>
                <a:schemeClr val="lt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31" name="Google Shape;1831;p77"/>
          <p:cNvSpPr txBox="1"/>
          <p:nvPr/>
        </p:nvSpPr>
        <p:spPr>
          <a:xfrm>
            <a:off x="2678473" y="3188250"/>
            <a:ext cx="1827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Jupiter is the biggest planet of them all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2" name="Google Shape;1832;p77"/>
          <p:cNvSpPr txBox="1"/>
          <p:nvPr/>
        </p:nvSpPr>
        <p:spPr>
          <a:xfrm>
            <a:off x="4637927" y="2739190"/>
            <a:ext cx="1827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TYPE</a:t>
            </a: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 03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33" name="Google Shape;1833;p77"/>
          <p:cNvSpPr txBox="1"/>
          <p:nvPr/>
        </p:nvSpPr>
        <p:spPr>
          <a:xfrm>
            <a:off x="4637927" y="3188250"/>
            <a:ext cx="1827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Saturn is a gas giant and has several rings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4" name="Google Shape;1834;p77"/>
          <p:cNvSpPr txBox="1"/>
          <p:nvPr/>
        </p:nvSpPr>
        <p:spPr>
          <a:xfrm>
            <a:off x="6597381" y="2739190"/>
            <a:ext cx="1827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rPr>
              <a:t>TYPE</a:t>
            </a:r>
            <a:r>
              <a:rPr b="1" lang="en" sz="22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rPr>
              <a:t> 04</a:t>
            </a:r>
            <a:endParaRPr b="1" sz="2200">
              <a:solidFill>
                <a:schemeClr val="lt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35" name="Google Shape;1835;p77"/>
          <p:cNvSpPr txBox="1"/>
          <p:nvPr/>
        </p:nvSpPr>
        <p:spPr>
          <a:xfrm>
            <a:off x="6597381" y="3188250"/>
            <a:ext cx="1827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Despite being red, Mars is a cold place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6" name="Google Shape;1836;p77"/>
          <p:cNvSpPr/>
          <p:nvPr/>
        </p:nvSpPr>
        <p:spPr>
          <a:xfrm rot="-5400000">
            <a:off x="4544895" y="-1068745"/>
            <a:ext cx="53100" cy="7703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77"/>
          <p:cNvSpPr/>
          <p:nvPr/>
        </p:nvSpPr>
        <p:spPr>
          <a:xfrm rot="-5400000">
            <a:off x="4544895" y="-612410"/>
            <a:ext cx="53100" cy="7703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77"/>
          <p:cNvSpPr/>
          <p:nvPr/>
        </p:nvSpPr>
        <p:spPr>
          <a:xfrm rot="-5400000">
            <a:off x="4544895" y="-1937750"/>
            <a:ext cx="53100" cy="7703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77"/>
          <p:cNvSpPr/>
          <p:nvPr/>
        </p:nvSpPr>
        <p:spPr>
          <a:xfrm rot="-5400000">
            <a:off x="4544895" y="253065"/>
            <a:ext cx="53100" cy="7703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77"/>
          <p:cNvSpPr txBox="1"/>
          <p:nvPr/>
        </p:nvSpPr>
        <p:spPr>
          <a:xfrm>
            <a:off x="719050" y="1233275"/>
            <a:ext cx="77034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TYPE OF AIRCRAFT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grpSp>
        <p:nvGrpSpPr>
          <p:cNvPr id="1841" name="Google Shape;1841;p77"/>
          <p:cNvGrpSpPr/>
          <p:nvPr/>
        </p:nvGrpSpPr>
        <p:grpSpPr>
          <a:xfrm>
            <a:off x="5090268" y="4481401"/>
            <a:ext cx="1507118" cy="838832"/>
            <a:chOff x="7636893" y="2346251"/>
            <a:chExt cx="1507118" cy="838832"/>
          </a:xfrm>
        </p:grpSpPr>
        <p:grpSp>
          <p:nvGrpSpPr>
            <p:cNvPr id="1842" name="Google Shape;1842;p77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843" name="Google Shape;1843;p77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77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5" name="Google Shape;1845;p77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846" name="Google Shape;1846;p77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77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77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77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77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77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77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77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77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77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78"/>
          <p:cNvSpPr txBox="1"/>
          <p:nvPr>
            <p:ph type="title"/>
          </p:nvPr>
        </p:nvSpPr>
        <p:spPr>
          <a:xfrm>
            <a:off x="1136475" y="894225"/>
            <a:ext cx="6870900" cy="32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</a:rPr>
              <a:t>AWESOME</a:t>
            </a:r>
            <a:r>
              <a:rPr lang="en" sz="7900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WORDS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861" name="Google Shape;1861;p78"/>
          <p:cNvGrpSpPr/>
          <p:nvPr/>
        </p:nvGrpSpPr>
        <p:grpSpPr>
          <a:xfrm>
            <a:off x="6619893" y="4559726"/>
            <a:ext cx="1507118" cy="838832"/>
            <a:chOff x="7636893" y="2346251"/>
            <a:chExt cx="1507118" cy="838832"/>
          </a:xfrm>
        </p:grpSpPr>
        <p:grpSp>
          <p:nvGrpSpPr>
            <p:cNvPr id="1862" name="Google Shape;1862;p78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863" name="Google Shape;1863;p78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78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5" name="Google Shape;1865;p78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866" name="Google Shape;1866;p78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78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78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78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78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78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78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78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78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78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79"/>
          <p:cNvSpPr txBox="1"/>
          <p:nvPr>
            <p:ph type="title"/>
          </p:nvPr>
        </p:nvSpPr>
        <p:spPr>
          <a:xfrm>
            <a:off x="717613" y="433350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 </a:t>
            </a:r>
            <a:r>
              <a:rPr lang="en">
                <a:solidFill>
                  <a:schemeClr val="dk2"/>
                </a:solidFill>
              </a:rPr>
              <a:t>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81" name="Google Shape;1881;p79"/>
          <p:cNvSpPr/>
          <p:nvPr/>
        </p:nvSpPr>
        <p:spPr>
          <a:xfrm>
            <a:off x="1126421" y="1782045"/>
            <a:ext cx="956400" cy="95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79"/>
          <p:cNvSpPr/>
          <p:nvPr/>
        </p:nvSpPr>
        <p:spPr>
          <a:xfrm>
            <a:off x="939625" y="1595250"/>
            <a:ext cx="1330200" cy="1330200"/>
          </a:xfrm>
          <a:prstGeom prst="pie">
            <a:avLst>
              <a:gd fmla="val 16177715" name="adj1"/>
              <a:gd fmla="val 10751581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83" name="Google Shape;1883;p79"/>
          <p:cNvSpPr txBox="1"/>
          <p:nvPr/>
        </p:nvSpPr>
        <p:spPr>
          <a:xfrm>
            <a:off x="2562537" y="1731063"/>
            <a:ext cx="223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2020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84" name="Google Shape;1884;p79"/>
          <p:cNvSpPr txBox="1"/>
          <p:nvPr/>
        </p:nvSpPr>
        <p:spPr>
          <a:xfrm>
            <a:off x="2562537" y="2145062"/>
            <a:ext cx="2238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Venus is the second planet from the Sun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5" name="Google Shape;1885;p79"/>
          <p:cNvSpPr/>
          <p:nvPr/>
        </p:nvSpPr>
        <p:spPr>
          <a:xfrm>
            <a:off x="1066674" y="3280655"/>
            <a:ext cx="1076100" cy="107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79"/>
          <p:cNvSpPr/>
          <p:nvPr/>
        </p:nvSpPr>
        <p:spPr>
          <a:xfrm>
            <a:off x="856474" y="3070505"/>
            <a:ext cx="1496400" cy="1496400"/>
          </a:xfrm>
          <a:prstGeom prst="pie">
            <a:avLst>
              <a:gd fmla="val 16211185" name="adj1"/>
              <a:gd fmla="val 5407721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79"/>
          <p:cNvSpPr txBox="1"/>
          <p:nvPr/>
        </p:nvSpPr>
        <p:spPr>
          <a:xfrm>
            <a:off x="2562537" y="3526063"/>
            <a:ext cx="2238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rPr>
              <a:t>2021</a:t>
            </a:r>
            <a:endParaRPr b="1" sz="2200">
              <a:solidFill>
                <a:schemeClr val="lt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88" name="Google Shape;1888;p79"/>
          <p:cNvSpPr txBox="1"/>
          <p:nvPr/>
        </p:nvSpPr>
        <p:spPr>
          <a:xfrm>
            <a:off x="2562537" y="3940062"/>
            <a:ext cx="2238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Jupiter is the biggest planet of them all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9" name="Google Shape;1889;p79"/>
          <p:cNvSpPr txBox="1"/>
          <p:nvPr/>
        </p:nvSpPr>
        <p:spPr>
          <a:xfrm>
            <a:off x="999253" y="1990400"/>
            <a:ext cx="1149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75%</a:t>
            </a:r>
            <a:endParaRPr b="1" sz="160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90" name="Google Shape;1890;p79"/>
          <p:cNvSpPr txBox="1"/>
          <p:nvPr/>
        </p:nvSpPr>
        <p:spPr>
          <a:xfrm>
            <a:off x="1043298" y="3548807"/>
            <a:ext cx="1149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50</a:t>
            </a:r>
            <a:r>
              <a:rPr b="1" lang="en" sz="160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%</a:t>
            </a:r>
            <a:endParaRPr b="1" sz="160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91" name="Google Shape;1891;p79"/>
          <p:cNvSpPr txBox="1"/>
          <p:nvPr/>
        </p:nvSpPr>
        <p:spPr>
          <a:xfrm>
            <a:off x="5333426" y="2802125"/>
            <a:ext cx="2954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LANDING PERCENTAGE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92" name="Google Shape;1892;p79"/>
          <p:cNvSpPr txBox="1"/>
          <p:nvPr/>
        </p:nvSpPr>
        <p:spPr>
          <a:xfrm>
            <a:off x="5333426" y="3433032"/>
            <a:ext cx="295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Venus is the second planet from the Sun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93" name="Google Shape;1893;p79"/>
          <p:cNvGrpSpPr/>
          <p:nvPr/>
        </p:nvGrpSpPr>
        <p:grpSpPr>
          <a:xfrm>
            <a:off x="6387734" y="1710018"/>
            <a:ext cx="845891" cy="844610"/>
            <a:chOff x="6956100" y="1894350"/>
            <a:chExt cx="445675" cy="445000"/>
          </a:xfrm>
        </p:grpSpPr>
        <p:sp>
          <p:nvSpPr>
            <p:cNvPr id="1894" name="Google Shape;1894;p79"/>
            <p:cNvSpPr/>
            <p:nvPr/>
          </p:nvSpPr>
          <p:spPr>
            <a:xfrm>
              <a:off x="7030825" y="2129400"/>
              <a:ext cx="295325" cy="209950"/>
            </a:xfrm>
            <a:custGeom>
              <a:rect b="b" l="l" r="r" t="t"/>
              <a:pathLst>
                <a:path extrusionOk="0" h="8398" w="11813">
                  <a:moveTo>
                    <a:pt x="5907" y="3132"/>
                  </a:moveTo>
                  <a:cubicBezTo>
                    <a:pt x="6173" y="3132"/>
                    <a:pt x="6440" y="3310"/>
                    <a:pt x="6440" y="3666"/>
                  </a:cubicBezTo>
                  <a:lnTo>
                    <a:pt x="6440" y="4697"/>
                  </a:lnTo>
                  <a:cubicBezTo>
                    <a:pt x="6440" y="5053"/>
                    <a:pt x="6173" y="5231"/>
                    <a:pt x="5907" y="5231"/>
                  </a:cubicBezTo>
                  <a:cubicBezTo>
                    <a:pt x="5640" y="5231"/>
                    <a:pt x="5373" y="5053"/>
                    <a:pt x="5373" y="4697"/>
                  </a:cubicBezTo>
                  <a:lnTo>
                    <a:pt x="5373" y="3666"/>
                  </a:lnTo>
                  <a:cubicBezTo>
                    <a:pt x="5373" y="3310"/>
                    <a:pt x="5640" y="3132"/>
                    <a:pt x="5907" y="3132"/>
                  </a:cubicBezTo>
                  <a:close/>
                  <a:moveTo>
                    <a:pt x="712" y="1"/>
                  </a:moveTo>
                  <a:cubicBezTo>
                    <a:pt x="0" y="1"/>
                    <a:pt x="0" y="1033"/>
                    <a:pt x="712" y="1033"/>
                  </a:cubicBezTo>
                  <a:lnTo>
                    <a:pt x="3131" y="1033"/>
                  </a:lnTo>
                  <a:lnTo>
                    <a:pt x="1245" y="7722"/>
                  </a:lnTo>
                  <a:cubicBezTo>
                    <a:pt x="1139" y="8042"/>
                    <a:pt x="1388" y="8362"/>
                    <a:pt x="1744" y="8362"/>
                  </a:cubicBezTo>
                  <a:lnTo>
                    <a:pt x="5373" y="8362"/>
                  </a:lnTo>
                  <a:lnTo>
                    <a:pt x="5373" y="6832"/>
                  </a:lnTo>
                  <a:cubicBezTo>
                    <a:pt x="5373" y="6476"/>
                    <a:pt x="5640" y="6298"/>
                    <a:pt x="5907" y="6298"/>
                  </a:cubicBezTo>
                  <a:cubicBezTo>
                    <a:pt x="6173" y="6298"/>
                    <a:pt x="6440" y="6476"/>
                    <a:pt x="6440" y="6832"/>
                  </a:cubicBezTo>
                  <a:lnTo>
                    <a:pt x="6440" y="8398"/>
                  </a:lnTo>
                  <a:lnTo>
                    <a:pt x="10069" y="8398"/>
                  </a:lnTo>
                  <a:cubicBezTo>
                    <a:pt x="10425" y="8398"/>
                    <a:pt x="10674" y="8042"/>
                    <a:pt x="10568" y="7722"/>
                  </a:cubicBezTo>
                  <a:lnTo>
                    <a:pt x="8682" y="1068"/>
                  </a:lnTo>
                  <a:lnTo>
                    <a:pt x="11137" y="1068"/>
                  </a:lnTo>
                  <a:cubicBezTo>
                    <a:pt x="11813" y="1068"/>
                    <a:pt x="11813" y="1"/>
                    <a:pt x="11137" y="1"/>
                  </a:cubicBezTo>
                  <a:lnTo>
                    <a:pt x="6440" y="1"/>
                  </a:lnTo>
                  <a:lnTo>
                    <a:pt x="6440" y="1566"/>
                  </a:lnTo>
                  <a:cubicBezTo>
                    <a:pt x="6440" y="1904"/>
                    <a:pt x="6173" y="2073"/>
                    <a:pt x="5907" y="2073"/>
                  </a:cubicBezTo>
                  <a:cubicBezTo>
                    <a:pt x="5640" y="2073"/>
                    <a:pt x="5373" y="1904"/>
                    <a:pt x="5373" y="1566"/>
                  </a:cubicBezTo>
                  <a:lnTo>
                    <a:pt x="53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79"/>
            <p:cNvSpPr/>
            <p:nvPr/>
          </p:nvSpPr>
          <p:spPr>
            <a:xfrm>
              <a:off x="7087750" y="1894350"/>
              <a:ext cx="185050" cy="105200"/>
            </a:xfrm>
            <a:custGeom>
              <a:rect b="b" l="l" r="r" t="t"/>
              <a:pathLst>
                <a:path extrusionOk="0" h="4208" w="7402">
                  <a:moveTo>
                    <a:pt x="3643" y="1"/>
                  </a:moveTo>
                  <a:cubicBezTo>
                    <a:pt x="3380" y="1"/>
                    <a:pt x="3114" y="170"/>
                    <a:pt x="3096" y="508"/>
                  </a:cubicBezTo>
                  <a:lnTo>
                    <a:pt x="3096" y="1575"/>
                  </a:lnTo>
                  <a:lnTo>
                    <a:pt x="498" y="1575"/>
                  </a:lnTo>
                  <a:cubicBezTo>
                    <a:pt x="214" y="1575"/>
                    <a:pt x="0" y="1824"/>
                    <a:pt x="0" y="2109"/>
                  </a:cubicBezTo>
                  <a:cubicBezTo>
                    <a:pt x="0" y="2393"/>
                    <a:pt x="214" y="2607"/>
                    <a:pt x="498" y="2607"/>
                  </a:cubicBezTo>
                  <a:lnTo>
                    <a:pt x="498" y="2642"/>
                  </a:lnTo>
                  <a:lnTo>
                    <a:pt x="2064" y="2642"/>
                  </a:lnTo>
                  <a:cubicBezTo>
                    <a:pt x="1957" y="2714"/>
                    <a:pt x="1850" y="2820"/>
                    <a:pt x="1708" y="2963"/>
                  </a:cubicBezTo>
                  <a:cubicBezTo>
                    <a:pt x="2064" y="3710"/>
                    <a:pt x="2811" y="4208"/>
                    <a:pt x="3665" y="4208"/>
                  </a:cubicBezTo>
                  <a:cubicBezTo>
                    <a:pt x="4483" y="4208"/>
                    <a:pt x="5231" y="3710"/>
                    <a:pt x="5551" y="2963"/>
                  </a:cubicBezTo>
                  <a:cubicBezTo>
                    <a:pt x="5444" y="2856"/>
                    <a:pt x="5337" y="2749"/>
                    <a:pt x="5195" y="2642"/>
                  </a:cubicBezTo>
                  <a:lnTo>
                    <a:pt x="6761" y="2642"/>
                  </a:lnTo>
                  <a:cubicBezTo>
                    <a:pt x="7401" y="2571"/>
                    <a:pt x="7401" y="1646"/>
                    <a:pt x="6761" y="1611"/>
                  </a:cubicBezTo>
                  <a:lnTo>
                    <a:pt x="4163" y="1611"/>
                  </a:lnTo>
                  <a:lnTo>
                    <a:pt x="4163" y="508"/>
                  </a:lnTo>
                  <a:cubicBezTo>
                    <a:pt x="4163" y="170"/>
                    <a:pt x="3905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79"/>
            <p:cNvSpPr/>
            <p:nvPr/>
          </p:nvSpPr>
          <p:spPr>
            <a:xfrm>
              <a:off x="6956100" y="1973525"/>
              <a:ext cx="445675" cy="130100"/>
            </a:xfrm>
            <a:custGeom>
              <a:rect b="b" l="l" r="r" t="t"/>
              <a:pathLst>
                <a:path extrusionOk="0" h="5204" w="17827">
                  <a:moveTo>
                    <a:pt x="516" y="0"/>
                  </a:moveTo>
                  <a:cubicBezTo>
                    <a:pt x="258" y="0"/>
                    <a:pt x="0" y="169"/>
                    <a:pt x="0" y="507"/>
                  </a:cubicBezTo>
                  <a:lnTo>
                    <a:pt x="0" y="1575"/>
                  </a:lnTo>
                  <a:cubicBezTo>
                    <a:pt x="0" y="1859"/>
                    <a:pt x="249" y="2073"/>
                    <a:pt x="534" y="2073"/>
                  </a:cubicBezTo>
                  <a:lnTo>
                    <a:pt x="1139" y="2073"/>
                  </a:lnTo>
                  <a:cubicBezTo>
                    <a:pt x="1068" y="2251"/>
                    <a:pt x="1032" y="2429"/>
                    <a:pt x="1032" y="2606"/>
                  </a:cubicBezTo>
                  <a:cubicBezTo>
                    <a:pt x="1139" y="3532"/>
                    <a:pt x="1868" y="3994"/>
                    <a:pt x="2598" y="3994"/>
                  </a:cubicBezTo>
                  <a:cubicBezTo>
                    <a:pt x="3327" y="3994"/>
                    <a:pt x="4057" y="3532"/>
                    <a:pt x="4163" y="2606"/>
                  </a:cubicBezTo>
                  <a:cubicBezTo>
                    <a:pt x="4163" y="2429"/>
                    <a:pt x="4128" y="2251"/>
                    <a:pt x="4057" y="2073"/>
                  </a:cubicBezTo>
                  <a:lnTo>
                    <a:pt x="6334" y="2073"/>
                  </a:lnTo>
                  <a:cubicBezTo>
                    <a:pt x="6547" y="3389"/>
                    <a:pt x="7472" y="5204"/>
                    <a:pt x="8896" y="5204"/>
                  </a:cubicBezTo>
                  <a:cubicBezTo>
                    <a:pt x="10283" y="5204"/>
                    <a:pt x="11208" y="3354"/>
                    <a:pt x="11422" y="2073"/>
                  </a:cubicBezTo>
                  <a:lnTo>
                    <a:pt x="13699" y="2073"/>
                  </a:lnTo>
                  <a:cubicBezTo>
                    <a:pt x="13628" y="2251"/>
                    <a:pt x="13592" y="2429"/>
                    <a:pt x="13592" y="2606"/>
                  </a:cubicBezTo>
                  <a:cubicBezTo>
                    <a:pt x="13699" y="3549"/>
                    <a:pt x="14428" y="4021"/>
                    <a:pt x="15158" y="4021"/>
                  </a:cubicBezTo>
                  <a:cubicBezTo>
                    <a:pt x="15887" y="4021"/>
                    <a:pt x="16617" y="3549"/>
                    <a:pt x="16723" y="2606"/>
                  </a:cubicBezTo>
                  <a:cubicBezTo>
                    <a:pt x="16723" y="2429"/>
                    <a:pt x="16688" y="2251"/>
                    <a:pt x="16617" y="2073"/>
                  </a:cubicBezTo>
                  <a:lnTo>
                    <a:pt x="17257" y="2073"/>
                  </a:lnTo>
                  <a:cubicBezTo>
                    <a:pt x="17275" y="2075"/>
                    <a:pt x="17294" y="2076"/>
                    <a:pt x="17312" y="2076"/>
                  </a:cubicBezTo>
                  <a:cubicBezTo>
                    <a:pt x="17577" y="2076"/>
                    <a:pt x="17826" y="1841"/>
                    <a:pt x="17826" y="1575"/>
                  </a:cubicBezTo>
                  <a:lnTo>
                    <a:pt x="17826" y="507"/>
                  </a:lnTo>
                  <a:cubicBezTo>
                    <a:pt x="17791" y="223"/>
                    <a:pt x="17577" y="9"/>
                    <a:pt x="17257" y="9"/>
                  </a:cubicBezTo>
                  <a:cubicBezTo>
                    <a:pt x="16972" y="9"/>
                    <a:pt x="16759" y="223"/>
                    <a:pt x="16759" y="543"/>
                  </a:cubicBezTo>
                  <a:lnTo>
                    <a:pt x="16759" y="1041"/>
                  </a:lnTo>
                  <a:lnTo>
                    <a:pt x="11457" y="1041"/>
                  </a:lnTo>
                  <a:cubicBezTo>
                    <a:pt x="11422" y="970"/>
                    <a:pt x="11422" y="899"/>
                    <a:pt x="11386" y="863"/>
                  </a:cubicBezTo>
                  <a:cubicBezTo>
                    <a:pt x="10764" y="1681"/>
                    <a:pt x="9830" y="2091"/>
                    <a:pt x="8896" y="2091"/>
                  </a:cubicBezTo>
                  <a:cubicBezTo>
                    <a:pt x="7962" y="2091"/>
                    <a:pt x="7028" y="1681"/>
                    <a:pt x="6405" y="863"/>
                  </a:cubicBezTo>
                  <a:cubicBezTo>
                    <a:pt x="6405" y="899"/>
                    <a:pt x="6369" y="970"/>
                    <a:pt x="6334" y="1041"/>
                  </a:cubicBezTo>
                  <a:lnTo>
                    <a:pt x="1032" y="1041"/>
                  </a:lnTo>
                  <a:lnTo>
                    <a:pt x="1032" y="507"/>
                  </a:lnTo>
                  <a:cubicBezTo>
                    <a:pt x="1032" y="169"/>
                    <a:pt x="774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7" name="Google Shape;1897;p79"/>
          <p:cNvSpPr/>
          <p:nvPr/>
        </p:nvSpPr>
        <p:spPr>
          <a:xfrm rot="-5400000">
            <a:off x="6783922" y="2150985"/>
            <a:ext cx="53100" cy="2648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79"/>
          <p:cNvSpPr/>
          <p:nvPr/>
        </p:nvSpPr>
        <p:spPr>
          <a:xfrm rot="-5400000">
            <a:off x="6783922" y="1366461"/>
            <a:ext cx="53100" cy="2648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9" name="Google Shape;1899;p79"/>
          <p:cNvGrpSpPr/>
          <p:nvPr/>
        </p:nvGrpSpPr>
        <p:grpSpPr>
          <a:xfrm flipH="1">
            <a:off x="5918068" y="4559726"/>
            <a:ext cx="1507118" cy="838832"/>
            <a:chOff x="7636893" y="2346251"/>
            <a:chExt cx="1507118" cy="838832"/>
          </a:xfrm>
        </p:grpSpPr>
        <p:grpSp>
          <p:nvGrpSpPr>
            <p:cNvPr id="1900" name="Google Shape;1900;p79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901" name="Google Shape;1901;p79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79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3" name="Google Shape;1903;p79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904" name="Google Shape;1904;p79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79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79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79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79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79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79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79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79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79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8" name="Google Shape;1918;p80"/>
          <p:cNvGrpSpPr/>
          <p:nvPr/>
        </p:nvGrpSpPr>
        <p:grpSpPr>
          <a:xfrm>
            <a:off x="7161943" y="1582376"/>
            <a:ext cx="1507118" cy="838832"/>
            <a:chOff x="7636893" y="2346251"/>
            <a:chExt cx="1507118" cy="838832"/>
          </a:xfrm>
        </p:grpSpPr>
        <p:grpSp>
          <p:nvGrpSpPr>
            <p:cNvPr id="1919" name="Google Shape;1919;p80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920" name="Google Shape;1920;p80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80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2" name="Google Shape;1922;p80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923" name="Google Shape;1923;p80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80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80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80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80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80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80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80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80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80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33" name="Google Shape;1933;p80"/>
          <p:cNvGrpSpPr/>
          <p:nvPr/>
        </p:nvGrpSpPr>
        <p:grpSpPr>
          <a:xfrm rot="-5400000">
            <a:off x="6135405" y="1812126"/>
            <a:ext cx="495915" cy="2841234"/>
            <a:chOff x="4455894" y="1306600"/>
            <a:chExt cx="365100" cy="4169700"/>
          </a:xfrm>
        </p:grpSpPr>
        <p:sp>
          <p:nvSpPr>
            <p:cNvPr id="1934" name="Google Shape;1934;p80"/>
            <p:cNvSpPr/>
            <p:nvPr/>
          </p:nvSpPr>
          <p:spPr>
            <a:xfrm flipH="1" rot="-5400000">
              <a:off x="2553594" y="3208900"/>
              <a:ext cx="4169700" cy="3651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0"/>
            <p:cNvSpPr/>
            <p:nvPr/>
          </p:nvSpPr>
          <p:spPr>
            <a:xfrm flipH="1" rot="-5400000">
              <a:off x="2583658" y="3234020"/>
              <a:ext cx="4113900" cy="315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6" name="Google Shape;1936;p80"/>
          <p:cNvGrpSpPr/>
          <p:nvPr/>
        </p:nvGrpSpPr>
        <p:grpSpPr>
          <a:xfrm rot="-5400000">
            <a:off x="2512680" y="747138"/>
            <a:ext cx="495915" cy="2841234"/>
            <a:chOff x="4455894" y="1306600"/>
            <a:chExt cx="365100" cy="4169700"/>
          </a:xfrm>
        </p:grpSpPr>
        <p:sp>
          <p:nvSpPr>
            <p:cNvPr id="1937" name="Google Shape;1937;p80"/>
            <p:cNvSpPr/>
            <p:nvPr/>
          </p:nvSpPr>
          <p:spPr>
            <a:xfrm flipH="1" rot="-5400000">
              <a:off x="2553594" y="3208900"/>
              <a:ext cx="4169700" cy="3651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0"/>
            <p:cNvSpPr/>
            <p:nvPr/>
          </p:nvSpPr>
          <p:spPr>
            <a:xfrm flipH="1" rot="-5400000">
              <a:off x="2583658" y="3234020"/>
              <a:ext cx="4113900" cy="315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9" name="Google Shape;1939;p80"/>
          <p:cNvSpPr txBox="1"/>
          <p:nvPr>
            <p:ph idx="1" type="subTitle"/>
          </p:nvPr>
        </p:nvSpPr>
        <p:spPr>
          <a:xfrm>
            <a:off x="2046261" y="1915500"/>
            <a:ext cx="20304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MERCURY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0" name="Google Shape;1940;p80"/>
          <p:cNvSpPr txBox="1"/>
          <p:nvPr>
            <p:ph idx="2" type="subTitle"/>
          </p:nvPr>
        </p:nvSpPr>
        <p:spPr>
          <a:xfrm>
            <a:off x="5069987" y="2984800"/>
            <a:ext cx="20304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941" name="Google Shape;1941;p80"/>
          <p:cNvSpPr txBox="1"/>
          <p:nvPr>
            <p:ph idx="3" type="subTitle"/>
          </p:nvPr>
        </p:nvSpPr>
        <p:spPr>
          <a:xfrm>
            <a:off x="2046261" y="2416625"/>
            <a:ext cx="20304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in the Solar System</a:t>
            </a:r>
            <a:endParaRPr/>
          </a:p>
        </p:txBody>
      </p:sp>
      <p:sp>
        <p:nvSpPr>
          <p:cNvPr id="1942" name="Google Shape;1942;p80"/>
          <p:cNvSpPr txBox="1"/>
          <p:nvPr>
            <p:ph idx="4" type="subTitle"/>
          </p:nvPr>
        </p:nvSpPr>
        <p:spPr>
          <a:xfrm>
            <a:off x="5069988" y="3487429"/>
            <a:ext cx="20304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</a:t>
            </a:r>
            <a:r>
              <a:rPr lang="en"/>
              <a:t>has a beautiful name, but also extremely high temperatures</a:t>
            </a:r>
            <a:endParaRPr/>
          </a:p>
        </p:txBody>
      </p:sp>
      <p:sp>
        <p:nvSpPr>
          <p:cNvPr id="1943" name="Google Shape;1943;p80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944" name="Google Shape;1944;p80"/>
          <p:cNvSpPr txBox="1"/>
          <p:nvPr>
            <p:ph idx="5" type="title"/>
          </p:nvPr>
        </p:nvSpPr>
        <p:spPr>
          <a:xfrm>
            <a:off x="1356249" y="1916550"/>
            <a:ext cx="5853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1945" name="Google Shape;1945;p80"/>
          <p:cNvSpPr txBox="1"/>
          <p:nvPr>
            <p:ph idx="6" type="title"/>
          </p:nvPr>
        </p:nvSpPr>
        <p:spPr>
          <a:xfrm>
            <a:off x="7212267" y="2985849"/>
            <a:ext cx="5889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grpSp>
        <p:nvGrpSpPr>
          <p:cNvPr id="1946" name="Google Shape;1946;p80"/>
          <p:cNvGrpSpPr/>
          <p:nvPr/>
        </p:nvGrpSpPr>
        <p:grpSpPr>
          <a:xfrm>
            <a:off x="4389475" y="1367564"/>
            <a:ext cx="365100" cy="3900754"/>
            <a:chOff x="4455894" y="1306600"/>
            <a:chExt cx="365100" cy="4169700"/>
          </a:xfrm>
        </p:grpSpPr>
        <p:sp>
          <p:nvSpPr>
            <p:cNvPr id="1947" name="Google Shape;1947;p80"/>
            <p:cNvSpPr/>
            <p:nvPr/>
          </p:nvSpPr>
          <p:spPr>
            <a:xfrm flipH="1" rot="-5400000">
              <a:off x="2553594" y="3208900"/>
              <a:ext cx="4169700" cy="3651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80"/>
            <p:cNvSpPr/>
            <p:nvPr/>
          </p:nvSpPr>
          <p:spPr>
            <a:xfrm flipH="1" rot="-5400000">
              <a:off x="2583658" y="3234020"/>
              <a:ext cx="4113900" cy="315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49" name="Google Shape;1949;p80"/>
          <p:cNvCxnSpPr/>
          <p:nvPr/>
        </p:nvCxnSpPr>
        <p:spPr>
          <a:xfrm rot="10800000">
            <a:off x="1936199" y="1946243"/>
            <a:ext cx="0" cy="464100"/>
          </a:xfrm>
          <a:prstGeom prst="straightConnector1">
            <a:avLst/>
          </a:prstGeom>
          <a:noFill/>
          <a:ln cap="flat" cmpd="sng" w="28575">
            <a:solidFill>
              <a:srgbClr val="1122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0" name="Google Shape;1950;p80"/>
          <p:cNvCxnSpPr/>
          <p:nvPr/>
        </p:nvCxnSpPr>
        <p:spPr>
          <a:xfrm rot="10800000">
            <a:off x="7205099" y="3000681"/>
            <a:ext cx="0" cy="464100"/>
          </a:xfrm>
          <a:prstGeom prst="straightConnector1">
            <a:avLst/>
          </a:prstGeom>
          <a:noFill/>
          <a:ln cap="flat" cmpd="sng" w="28575">
            <a:solidFill>
              <a:srgbClr val="1122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1" name="Google Shape;1951;p80"/>
          <p:cNvCxnSpPr/>
          <p:nvPr/>
        </p:nvCxnSpPr>
        <p:spPr>
          <a:xfrm>
            <a:off x="4181342" y="2163450"/>
            <a:ext cx="234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2" name="Google Shape;1952;p80"/>
          <p:cNvCxnSpPr/>
          <p:nvPr/>
        </p:nvCxnSpPr>
        <p:spPr>
          <a:xfrm>
            <a:off x="4754592" y="3232725"/>
            <a:ext cx="234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7" name="Google Shape;1957;p81"/>
          <p:cNvGrpSpPr/>
          <p:nvPr/>
        </p:nvGrpSpPr>
        <p:grpSpPr>
          <a:xfrm flipH="1">
            <a:off x="-36032" y="2654989"/>
            <a:ext cx="1507118" cy="838832"/>
            <a:chOff x="7636893" y="2346251"/>
            <a:chExt cx="1507118" cy="838832"/>
          </a:xfrm>
        </p:grpSpPr>
        <p:grpSp>
          <p:nvGrpSpPr>
            <p:cNvPr id="1958" name="Google Shape;1958;p81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959" name="Google Shape;1959;p81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81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1" name="Google Shape;1961;p81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962" name="Google Shape;1962;p81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81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81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81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81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81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81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81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81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81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72" name="Google Shape;1972;p81"/>
          <p:cNvSpPr txBox="1"/>
          <p:nvPr>
            <p:ph type="title"/>
          </p:nvPr>
        </p:nvSpPr>
        <p:spPr>
          <a:xfrm>
            <a:off x="539500" y="408377"/>
            <a:ext cx="80649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BIBLIOGRAPHICAL</a:t>
            </a:r>
            <a:r>
              <a:rPr lang="en">
                <a:solidFill>
                  <a:schemeClr val="dk2"/>
                </a:solidFill>
              </a:rPr>
              <a:t> 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73" name="Google Shape;1973;p81"/>
          <p:cNvSpPr txBox="1"/>
          <p:nvPr>
            <p:ph idx="1" type="body"/>
          </p:nvPr>
        </p:nvSpPr>
        <p:spPr>
          <a:xfrm>
            <a:off x="717525" y="1679150"/>
            <a:ext cx="7708800" cy="23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175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175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175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175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  <a:p>
            <a:pPr indent="-317500" lvl="0" marL="4572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Author (year). </a:t>
            </a:r>
            <a:r>
              <a:rPr i="1" lang="en"/>
              <a:t>Title of the publication</a:t>
            </a:r>
            <a:r>
              <a:rPr lang="en"/>
              <a:t>. Publisher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37"/>
          <p:cNvGrpSpPr/>
          <p:nvPr/>
        </p:nvGrpSpPr>
        <p:grpSpPr>
          <a:xfrm>
            <a:off x="4184775" y="1030100"/>
            <a:ext cx="4241700" cy="4113500"/>
            <a:chOff x="4448400" y="1551450"/>
            <a:chExt cx="4241700" cy="4113500"/>
          </a:xfrm>
        </p:grpSpPr>
        <p:sp>
          <p:nvSpPr>
            <p:cNvPr id="619" name="Google Shape;619;p37"/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fmla="val 771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fmla="val 771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37"/>
          <p:cNvSpPr txBox="1"/>
          <p:nvPr>
            <p:ph type="title"/>
          </p:nvPr>
        </p:nvSpPr>
        <p:spPr>
          <a:xfrm>
            <a:off x="4119704" y="1709680"/>
            <a:ext cx="4107000" cy="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 Plan</a:t>
            </a:r>
            <a:endParaRPr sz="3900"/>
          </a:p>
        </p:txBody>
      </p:sp>
      <p:sp>
        <p:nvSpPr>
          <p:cNvPr id="624" name="Google Shape;624;p37"/>
          <p:cNvSpPr txBox="1"/>
          <p:nvPr>
            <p:ph idx="1" type="subTitle"/>
          </p:nvPr>
        </p:nvSpPr>
        <p:spPr>
          <a:xfrm>
            <a:off x="5260304" y="2434107"/>
            <a:ext cx="29664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Passagens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 Plano de Viagem </a:t>
            </a:r>
            <a:endParaRPr/>
          </a:p>
        </p:txBody>
      </p:sp>
      <p:grpSp>
        <p:nvGrpSpPr>
          <p:cNvPr id="625" name="Google Shape;625;p37"/>
          <p:cNvGrpSpPr/>
          <p:nvPr/>
        </p:nvGrpSpPr>
        <p:grpSpPr>
          <a:xfrm rot="935535">
            <a:off x="246107" y="985509"/>
            <a:ext cx="3755362" cy="1176350"/>
            <a:chOff x="4200950" y="429125"/>
            <a:chExt cx="4150500" cy="1300125"/>
          </a:xfrm>
        </p:grpSpPr>
        <p:sp>
          <p:nvSpPr>
            <p:cNvPr id="626" name="Google Shape;626;p37"/>
            <p:cNvSpPr/>
            <p:nvPr/>
          </p:nvSpPr>
          <p:spPr>
            <a:xfrm>
              <a:off x="5810975" y="1410100"/>
              <a:ext cx="21325" cy="266925"/>
            </a:xfrm>
            <a:custGeom>
              <a:rect b="b" l="l" r="r" t="t"/>
              <a:pathLst>
                <a:path extrusionOk="0" h="10677" w="853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5740600" y="1609975"/>
              <a:ext cx="47000" cy="119275"/>
            </a:xfrm>
            <a:custGeom>
              <a:rect b="b" l="l" r="r" t="t"/>
              <a:pathLst>
                <a:path extrusionOk="0" h="4771" w="188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5855675" y="1609975"/>
              <a:ext cx="47000" cy="119275"/>
            </a:xfrm>
            <a:custGeom>
              <a:rect b="b" l="l" r="r" t="t"/>
              <a:pathLst>
                <a:path extrusionOk="0" h="4771" w="188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5787575" y="1649450"/>
              <a:ext cx="15900" cy="40525"/>
            </a:xfrm>
            <a:custGeom>
              <a:rect b="b" l="l" r="r" t="t"/>
              <a:pathLst>
                <a:path extrusionOk="0" h="1621" w="636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5839800" y="1649450"/>
              <a:ext cx="15900" cy="40525"/>
            </a:xfrm>
            <a:custGeom>
              <a:rect b="b" l="l" r="r" t="t"/>
              <a:pathLst>
                <a:path extrusionOk="0" h="1621" w="636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5795525" y="1662400"/>
              <a:ext cx="52225" cy="14425"/>
            </a:xfrm>
            <a:custGeom>
              <a:rect b="b" l="l" r="r" t="t"/>
              <a:pathLst>
                <a:path extrusionOk="0" h="577" w="2089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788200" y="1410100"/>
              <a:ext cx="44100" cy="266925"/>
            </a:xfrm>
            <a:custGeom>
              <a:rect b="b" l="l" r="r" t="t"/>
              <a:pathLst>
                <a:path extrusionOk="0" h="10677" w="1764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200950" y="1236750"/>
              <a:ext cx="1891775" cy="207000"/>
            </a:xfrm>
            <a:custGeom>
              <a:rect b="b" l="l" r="r" t="t"/>
              <a:pathLst>
                <a:path extrusionOk="0" h="8280" w="75671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276950" y="1250750"/>
              <a:ext cx="1814125" cy="168975"/>
            </a:xfrm>
            <a:custGeom>
              <a:rect b="b" l="l" r="r" t="t"/>
              <a:pathLst>
                <a:path extrusionOk="0" h="6759" w="72565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5529450" y="1352675"/>
              <a:ext cx="96500" cy="47625"/>
            </a:xfrm>
            <a:custGeom>
              <a:rect b="b" l="l" r="r" t="t"/>
              <a:pathLst>
                <a:path extrusionOk="0" h="1905" w="386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222025" y="1262450"/>
              <a:ext cx="1877400" cy="183375"/>
            </a:xfrm>
            <a:custGeom>
              <a:rect b="b" l="l" r="r" t="t"/>
              <a:pathLst>
                <a:path extrusionOk="0" h="7335" w="75096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5456550" y="1432450"/>
              <a:ext cx="250850" cy="250850"/>
            </a:xfrm>
            <a:custGeom>
              <a:rect b="b" l="l" r="r" t="t"/>
              <a:pathLst>
                <a:path extrusionOk="0" h="10034" w="10034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5450275" y="1395050"/>
              <a:ext cx="263825" cy="264025"/>
            </a:xfrm>
            <a:custGeom>
              <a:rect b="b" l="l" r="r" t="t"/>
              <a:pathLst>
                <a:path extrusionOk="0" h="10561" w="10553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468450" y="1427225"/>
              <a:ext cx="217450" cy="218275"/>
            </a:xfrm>
            <a:custGeom>
              <a:rect b="b" l="l" r="r" t="t"/>
              <a:pathLst>
                <a:path extrusionOk="0" h="8731" w="8698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5488300" y="1436000"/>
              <a:ext cx="184850" cy="185050"/>
            </a:xfrm>
            <a:custGeom>
              <a:rect b="b" l="l" r="r" t="t"/>
              <a:pathLst>
                <a:path extrusionOk="0" h="7402" w="7394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5540500" y="1482775"/>
              <a:ext cx="85875" cy="86075"/>
            </a:xfrm>
            <a:custGeom>
              <a:rect b="b" l="l" r="r" t="t"/>
              <a:pathLst>
                <a:path extrusionOk="0" h="3443" w="3435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5547600" y="1492375"/>
              <a:ext cx="69175" cy="69375"/>
            </a:xfrm>
            <a:custGeom>
              <a:rect b="b" l="l" r="r" t="t"/>
              <a:pathLst>
                <a:path extrusionOk="0" h="2775" w="2767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5538850" y="1354325"/>
              <a:ext cx="76650" cy="65000"/>
            </a:xfrm>
            <a:custGeom>
              <a:rect b="b" l="l" r="r" t="t"/>
              <a:pathLst>
                <a:path extrusionOk="0" h="2600" w="3066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5544475" y="1357875"/>
              <a:ext cx="71025" cy="61450"/>
            </a:xfrm>
            <a:custGeom>
              <a:rect b="b" l="l" r="r" t="t"/>
              <a:pathLst>
                <a:path extrusionOk="0" h="2458" w="2841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5521500" y="1335750"/>
              <a:ext cx="112400" cy="37000"/>
            </a:xfrm>
            <a:custGeom>
              <a:rect b="b" l="l" r="r" t="t"/>
              <a:pathLst>
                <a:path extrusionOk="0" h="1480" w="4496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838150" y="1307350"/>
              <a:ext cx="62050" cy="30500"/>
            </a:xfrm>
            <a:custGeom>
              <a:rect b="b" l="l" r="r" t="t"/>
              <a:pathLst>
                <a:path extrusionOk="0" h="1220" w="2482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790325" y="1364975"/>
              <a:ext cx="157275" cy="155425"/>
            </a:xfrm>
            <a:custGeom>
              <a:rect b="b" l="l" r="r" t="t"/>
              <a:pathLst>
                <a:path extrusionOk="0" h="6217" w="6291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4787175" y="1334925"/>
              <a:ext cx="170050" cy="170025"/>
            </a:xfrm>
            <a:custGeom>
              <a:rect b="b" l="l" r="r" t="t"/>
              <a:pathLst>
                <a:path extrusionOk="0" h="6801" w="6802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4798875" y="1355600"/>
              <a:ext cx="146425" cy="146625"/>
            </a:xfrm>
            <a:custGeom>
              <a:rect b="b" l="l" r="r" t="t"/>
              <a:pathLst>
                <a:path extrusionOk="0" h="5865" w="5857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4811400" y="1346600"/>
              <a:ext cx="133900" cy="133900"/>
            </a:xfrm>
            <a:custGeom>
              <a:rect b="b" l="l" r="r" t="t"/>
              <a:pathLst>
                <a:path extrusionOk="0" h="5356" w="5356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4845250" y="1391500"/>
              <a:ext cx="55375" cy="55375"/>
            </a:xfrm>
            <a:custGeom>
              <a:rect b="b" l="l" r="r" t="t"/>
              <a:pathLst>
                <a:path extrusionOk="0" h="2215" w="2215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849850" y="1397575"/>
              <a:ext cx="44700" cy="44700"/>
            </a:xfrm>
            <a:custGeom>
              <a:rect b="b" l="l" r="r" t="t"/>
              <a:pathLst>
                <a:path extrusionOk="0" h="1788" w="1788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844200" y="1308400"/>
              <a:ext cx="49525" cy="41775"/>
            </a:xfrm>
            <a:custGeom>
              <a:rect b="b" l="l" r="r" t="t"/>
              <a:pathLst>
                <a:path extrusionOk="0" h="1671" w="1981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851925" y="1310275"/>
              <a:ext cx="41600" cy="39900"/>
            </a:xfrm>
            <a:custGeom>
              <a:rect b="b" l="l" r="r" t="t"/>
              <a:pathLst>
                <a:path extrusionOk="0" h="1596" w="1664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4833125" y="1296475"/>
              <a:ext cx="72300" cy="23625"/>
            </a:xfrm>
            <a:custGeom>
              <a:rect b="b" l="l" r="r" t="t"/>
              <a:pathLst>
                <a:path extrusionOk="0" h="945" w="2892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6262500" y="429125"/>
              <a:ext cx="27400" cy="564550"/>
            </a:xfrm>
            <a:custGeom>
              <a:rect b="b" l="l" r="r" t="t"/>
              <a:pathLst>
                <a:path extrusionOk="0" h="22582" w="1096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6270225" y="429125"/>
              <a:ext cx="11950" cy="564550"/>
            </a:xfrm>
            <a:custGeom>
              <a:rect b="b" l="l" r="r" t="t"/>
              <a:pathLst>
                <a:path extrusionOk="0" h="22582" w="478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6720100" y="1410100"/>
              <a:ext cx="21525" cy="266925"/>
            </a:xfrm>
            <a:custGeom>
              <a:rect b="b" l="l" r="r" t="t"/>
              <a:pathLst>
                <a:path extrusionOk="0" h="10677" w="861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6765000" y="1609975"/>
              <a:ext cx="46800" cy="119275"/>
            </a:xfrm>
            <a:custGeom>
              <a:rect b="b" l="l" r="r" t="t"/>
              <a:pathLst>
                <a:path extrusionOk="0" h="4771" w="1872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6649925" y="1609975"/>
              <a:ext cx="46800" cy="119275"/>
            </a:xfrm>
            <a:custGeom>
              <a:rect b="b" l="l" r="r" t="t"/>
              <a:pathLst>
                <a:path extrusionOk="0" h="4771" w="1872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6748925" y="1649450"/>
              <a:ext cx="16100" cy="40525"/>
            </a:xfrm>
            <a:custGeom>
              <a:rect b="b" l="l" r="r" t="t"/>
              <a:pathLst>
                <a:path extrusionOk="0" h="1621" w="644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6696700" y="1649450"/>
              <a:ext cx="16125" cy="40525"/>
            </a:xfrm>
            <a:custGeom>
              <a:rect b="b" l="l" r="r" t="t"/>
              <a:pathLst>
                <a:path extrusionOk="0" h="1621" w="645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6704650" y="1662400"/>
              <a:ext cx="52450" cy="14425"/>
            </a:xfrm>
            <a:custGeom>
              <a:rect b="b" l="l" r="r" t="t"/>
              <a:pathLst>
                <a:path extrusionOk="0" h="577" w="2098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6720100" y="1410100"/>
              <a:ext cx="44300" cy="266925"/>
            </a:xfrm>
            <a:custGeom>
              <a:rect b="b" l="l" r="r" t="t"/>
              <a:pathLst>
                <a:path extrusionOk="0" h="10677" w="1772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6268575" y="1525800"/>
              <a:ext cx="12550" cy="155400"/>
            </a:xfrm>
            <a:custGeom>
              <a:rect b="b" l="l" r="r" t="t"/>
              <a:pathLst>
                <a:path extrusionOk="0" h="6216" w="502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6294675" y="1642125"/>
              <a:ext cx="27375" cy="69575"/>
            </a:xfrm>
            <a:custGeom>
              <a:rect b="b" l="l" r="r" t="t"/>
              <a:pathLst>
                <a:path extrusionOk="0" h="2783" w="1095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6227625" y="1642125"/>
              <a:ext cx="27175" cy="69575"/>
            </a:xfrm>
            <a:custGeom>
              <a:rect b="b" l="l" r="r" t="t"/>
              <a:pathLst>
                <a:path extrusionOk="0" h="2783" w="1087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6285275" y="1665100"/>
              <a:ext cx="9425" cy="23625"/>
            </a:xfrm>
            <a:custGeom>
              <a:rect b="b" l="l" r="r" t="t"/>
              <a:pathLst>
                <a:path extrusionOk="0" h="945" w="377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6255000" y="1665100"/>
              <a:ext cx="9200" cy="23625"/>
            </a:xfrm>
            <a:custGeom>
              <a:rect b="b" l="l" r="r" t="t"/>
              <a:pathLst>
                <a:path extrusionOk="0" h="945" w="368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6259575" y="1672625"/>
              <a:ext cx="30525" cy="8575"/>
            </a:xfrm>
            <a:custGeom>
              <a:rect b="b" l="l" r="r" t="t"/>
              <a:pathLst>
                <a:path extrusionOk="0" h="343" w="1221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6510825" y="1146125"/>
              <a:ext cx="486875" cy="84400"/>
            </a:xfrm>
            <a:custGeom>
              <a:rect b="b" l="l" r="r" t="t"/>
              <a:pathLst>
                <a:path extrusionOk="0" h="3376" w="19475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6512700" y="1155725"/>
              <a:ext cx="455125" cy="55775"/>
            </a:xfrm>
            <a:custGeom>
              <a:rect b="b" l="l" r="r" t="t"/>
              <a:pathLst>
                <a:path extrusionOk="0" h="2231" w="18205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6459875" y="1236750"/>
              <a:ext cx="1891575" cy="207000"/>
            </a:xfrm>
            <a:custGeom>
              <a:rect b="b" l="l" r="r" t="t"/>
              <a:pathLst>
                <a:path extrusionOk="0" h="8280" w="75663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6461325" y="1250750"/>
              <a:ext cx="1814325" cy="168975"/>
            </a:xfrm>
            <a:custGeom>
              <a:rect b="b" l="l" r="r" t="t"/>
              <a:pathLst>
                <a:path extrusionOk="0" h="6759" w="72573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6926650" y="1352675"/>
              <a:ext cx="96300" cy="47625"/>
            </a:xfrm>
            <a:custGeom>
              <a:rect b="b" l="l" r="r" t="t"/>
              <a:pathLst>
                <a:path extrusionOk="0" h="1905" w="3852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6453200" y="1262450"/>
              <a:ext cx="1877375" cy="183375"/>
            </a:xfrm>
            <a:custGeom>
              <a:rect b="b" l="l" r="r" t="t"/>
              <a:pathLst>
                <a:path extrusionOk="0" h="7335" w="75095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6033400" y="993225"/>
              <a:ext cx="485600" cy="525700"/>
            </a:xfrm>
            <a:custGeom>
              <a:rect b="b" l="l" r="r" t="t"/>
              <a:pathLst>
                <a:path extrusionOk="0" h="21028" w="19424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6058050" y="1336175"/>
              <a:ext cx="436525" cy="182750"/>
            </a:xfrm>
            <a:custGeom>
              <a:rect b="b" l="l" r="r" t="t"/>
              <a:pathLst>
                <a:path extrusionOk="0" h="7310" w="17461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6071200" y="1343900"/>
              <a:ext cx="409175" cy="160425"/>
            </a:xfrm>
            <a:custGeom>
              <a:rect b="b" l="l" r="r" t="t"/>
              <a:pathLst>
                <a:path extrusionOk="0" h="6417" w="16367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6167275" y="1122925"/>
              <a:ext cx="104250" cy="64150"/>
            </a:xfrm>
            <a:custGeom>
              <a:rect b="b" l="l" r="r" t="t"/>
              <a:pathLst>
                <a:path extrusionOk="0" h="2566" w="417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6108575" y="1122100"/>
              <a:ext cx="66250" cy="76875"/>
            </a:xfrm>
            <a:custGeom>
              <a:rect b="b" l="l" r="r" t="t"/>
              <a:pathLst>
                <a:path extrusionOk="0" h="3075" w="265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6074950" y="1122300"/>
              <a:ext cx="72100" cy="87950"/>
            </a:xfrm>
            <a:custGeom>
              <a:rect b="b" l="l" r="r" t="t"/>
              <a:pathLst>
                <a:path extrusionOk="0" h="3518" w="2884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6281100" y="1122925"/>
              <a:ext cx="104025" cy="64150"/>
            </a:xfrm>
            <a:custGeom>
              <a:rect b="b" l="l" r="r" t="t"/>
              <a:pathLst>
                <a:path extrusionOk="0" h="2566" w="4161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6377800" y="1122100"/>
              <a:ext cx="66225" cy="76875"/>
            </a:xfrm>
            <a:custGeom>
              <a:rect b="b" l="l" r="r" t="t"/>
              <a:pathLst>
                <a:path extrusionOk="0" h="3075" w="2649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6405575" y="1122300"/>
              <a:ext cx="71875" cy="87950"/>
            </a:xfrm>
            <a:custGeom>
              <a:rect b="b" l="l" r="r" t="t"/>
              <a:pathLst>
                <a:path extrusionOk="0" h="3518" w="2875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5554700" y="1146125"/>
              <a:ext cx="486875" cy="84175"/>
            </a:xfrm>
            <a:custGeom>
              <a:rect b="b" l="l" r="r" t="t"/>
              <a:pathLst>
                <a:path extrusionOk="0" h="3367" w="19475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5584575" y="1155725"/>
              <a:ext cx="455325" cy="55775"/>
            </a:xfrm>
            <a:custGeom>
              <a:rect b="b" l="l" r="r" t="t"/>
              <a:pathLst>
                <a:path extrusionOk="0" h="2231" w="18213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6842500" y="1441575"/>
              <a:ext cx="265675" cy="241300"/>
            </a:xfrm>
            <a:custGeom>
              <a:rect b="b" l="l" r="r" t="t"/>
              <a:pathLst>
                <a:path extrusionOk="0" h="9652" w="10627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6836025" y="1404975"/>
              <a:ext cx="278625" cy="254000"/>
            </a:xfrm>
            <a:custGeom>
              <a:rect b="b" l="l" r="r" t="t"/>
              <a:pathLst>
                <a:path extrusionOk="0" h="10160" w="11145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6866500" y="1427225"/>
              <a:ext cx="217650" cy="218275"/>
            </a:xfrm>
            <a:custGeom>
              <a:rect b="b" l="l" r="r" t="t"/>
              <a:pathLst>
                <a:path extrusionOk="0" h="8731" w="8706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6886350" y="1436000"/>
              <a:ext cx="185075" cy="185050"/>
            </a:xfrm>
            <a:custGeom>
              <a:rect b="b" l="l" r="r" t="t"/>
              <a:pathLst>
                <a:path extrusionOk="0" h="7402" w="7403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6938550" y="1482775"/>
              <a:ext cx="85875" cy="86075"/>
            </a:xfrm>
            <a:custGeom>
              <a:rect b="b" l="l" r="r" t="t"/>
              <a:pathLst>
                <a:path extrusionOk="0" h="3443" w="3435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6945650" y="1502200"/>
              <a:ext cx="59350" cy="59350"/>
            </a:xfrm>
            <a:custGeom>
              <a:rect b="b" l="l" r="r" t="t"/>
              <a:pathLst>
                <a:path extrusionOk="0" h="2374" w="2374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6936900" y="1354325"/>
              <a:ext cx="76875" cy="65000"/>
            </a:xfrm>
            <a:custGeom>
              <a:rect b="b" l="l" r="r" t="t"/>
              <a:pathLst>
                <a:path extrusionOk="0" h="2600" w="3075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6937100" y="1357675"/>
              <a:ext cx="71025" cy="61650"/>
            </a:xfrm>
            <a:custGeom>
              <a:rect b="b" l="l" r="r" t="t"/>
              <a:pathLst>
                <a:path extrusionOk="0" h="2466" w="2841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6918725" y="1335750"/>
              <a:ext cx="112175" cy="37000"/>
            </a:xfrm>
            <a:custGeom>
              <a:rect b="b" l="l" r="r" t="t"/>
              <a:pathLst>
                <a:path extrusionOk="0" h="1480" w="4487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7652200" y="1307350"/>
              <a:ext cx="62050" cy="30500"/>
            </a:xfrm>
            <a:custGeom>
              <a:rect b="b" l="l" r="r" t="t"/>
              <a:pathLst>
                <a:path extrusionOk="0" h="1220" w="2482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7605850" y="1339100"/>
              <a:ext cx="161675" cy="181500"/>
            </a:xfrm>
            <a:custGeom>
              <a:rect b="b" l="l" r="r" t="t"/>
              <a:pathLst>
                <a:path extrusionOk="0" h="7260" w="6467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7601875" y="1334925"/>
              <a:ext cx="170025" cy="170025"/>
            </a:xfrm>
            <a:custGeom>
              <a:rect b="b" l="l" r="r" t="t"/>
              <a:pathLst>
                <a:path extrusionOk="0" h="6801" w="6801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7588725" y="1355375"/>
              <a:ext cx="165000" cy="146850"/>
            </a:xfrm>
            <a:custGeom>
              <a:rect b="b" l="l" r="r" t="t"/>
              <a:pathLst>
                <a:path extrusionOk="0" h="5874" w="660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7657625" y="1399500"/>
              <a:ext cx="52025" cy="47375"/>
            </a:xfrm>
            <a:custGeom>
              <a:rect b="b" l="l" r="r" t="t"/>
              <a:pathLst>
                <a:path extrusionOk="0" h="1895" w="2081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7664525" y="1397575"/>
              <a:ext cx="44725" cy="44700"/>
            </a:xfrm>
            <a:custGeom>
              <a:rect b="b" l="l" r="r" t="t"/>
              <a:pathLst>
                <a:path extrusionOk="0" h="1788" w="1789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7658875" y="1308400"/>
              <a:ext cx="49525" cy="41775"/>
            </a:xfrm>
            <a:custGeom>
              <a:rect b="b" l="l" r="r" t="t"/>
              <a:pathLst>
                <a:path extrusionOk="0" h="1671" w="1981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7659100" y="1310275"/>
              <a:ext cx="41575" cy="39900"/>
            </a:xfrm>
            <a:custGeom>
              <a:rect b="b" l="l" r="r" t="t"/>
              <a:pathLst>
                <a:path extrusionOk="0" h="1596" w="1663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7647200" y="1296475"/>
              <a:ext cx="72275" cy="23625"/>
            </a:xfrm>
            <a:custGeom>
              <a:rect b="b" l="l" r="r" t="t"/>
              <a:pathLst>
                <a:path extrusionOk="0" h="945" w="2891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37"/>
          <p:cNvSpPr txBox="1"/>
          <p:nvPr>
            <p:ph idx="2" type="title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7" name="Google Shape;707;p37"/>
          <p:cNvSpPr/>
          <p:nvPr/>
        </p:nvSpPr>
        <p:spPr>
          <a:xfrm>
            <a:off x="3873050" y="3952963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82"/>
          <p:cNvSpPr txBox="1"/>
          <p:nvPr>
            <p:ph type="title"/>
          </p:nvPr>
        </p:nvSpPr>
        <p:spPr>
          <a:xfrm>
            <a:off x="2368625" y="548675"/>
            <a:ext cx="44067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30,000</a:t>
            </a:r>
            <a:endParaRPr/>
          </a:p>
        </p:txBody>
      </p:sp>
      <p:sp>
        <p:nvSpPr>
          <p:cNvPr id="1979" name="Google Shape;1979;p82"/>
          <p:cNvSpPr txBox="1"/>
          <p:nvPr>
            <p:ph idx="1" type="subTitle"/>
          </p:nvPr>
        </p:nvSpPr>
        <p:spPr>
          <a:xfrm>
            <a:off x="2368625" y="1145641"/>
            <a:ext cx="4406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980" name="Google Shape;1980;p82"/>
          <p:cNvSpPr txBox="1"/>
          <p:nvPr>
            <p:ph idx="2" type="title"/>
          </p:nvPr>
        </p:nvSpPr>
        <p:spPr>
          <a:xfrm>
            <a:off x="2368625" y="2097040"/>
            <a:ext cx="44067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20,000</a:t>
            </a:r>
            <a:endParaRPr/>
          </a:p>
        </p:txBody>
      </p:sp>
      <p:sp>
        <p:nvSpPr>
          <p:cNvPr id="1981" name="Google Shape;1981;p82"/>
          <p:cNvSpPr txBox="1"/>
          <p:nvPr>
            <p:ph idx="3" type="subTitle"/>
          </p:nvPr>
        </p:nvSpPr>
        <p:spPr>
          <a:xfrm>
            <a:off x="2368625" y="2694708"/>
            <a:ext cx="4406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very far from the Sun</a:t>
            </a:r>
            <a:endParaRPr/>
          </a:p>
        </p:txBody>
      </p:sp>
      <p:sp>
        <p:nvSpPr>
          <p:cNvPr id="1982" name="Google Shape;1982;p82"/>
          <p:cNvSpPr txBox="1"/>
          <p:nvPr>
            <p:ph idx="4" type="title"/>
          </p:nvPr>
        </p:nvSpPr>
        <p:spPr>
          <a:xfrm>
            <a:off x="2368625" y="3645406"/>
            <a:ext cx="44067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50,000</a:t>
            </a:r>
            <a:endParaRPr/>
          </a:p>
        </p:txBody>
      </p:sp>
      <p:sp>
        <p:nvSpPr>
          <p:cNvPr id="1983" name="Google Shape;1983;p82"/>
          <p:cNvSpPr txBox="1"/>
          <p:nvPr>
            <p:ph idx="5" type="subTitle"/>
          </p:nvPr>
        </p:nvSpPr>
        <p:spPr>
          <a:xfrm>
            <a:off x="2368625" y="4242275"/>
            <a:ext cx="4406700" cy="3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planet we live on</a:t>
            </a:r>
            <a:endParaRPr/>
          </a:p>
        </p:txBody>
      </p:sp>
      <p:grpSp>
        <p:nvGrpSpPr>
          <p:cNvPr id="1984" name="Google Shape;1984;p82"/>
          <p:cNvGrpSpPr/>
          <p:nvPr/>
        </p:nvGrpSpPr>
        <p:grpSpPr>
          <a:xfrm>
            <a:off x="7636893" y="2346251"/>
            <a:ext cx="1507118" cy="838832"/>
            <a:chOff x="7636893" y="2346251"/>
            <a:chExt cx="1507118" cy="838832"/>
          </a:xfrm>
        </p:grpSpPr>
        <p:grpSp>
          <p:nvGrpSpPr>
            <p:cNvPr id="1985" name="Google Shape;1985;p82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986" name="Google Shape;1986;p82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82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8" name="Google Shape;1988;p82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989" name="Google Shape;1989;p82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82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82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82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82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82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82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82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82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82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83"/>
          <p:cNvSpPr txBox="1"/>
          <p:nvPr>
            <p:ph idx="5" type="subTitle"/>
          </p:nvPr>
        </p:nvSpPr>
        <p:spPr>
          <a:xfrm>
            <a:off x="717525" y="1850844"/>
            <a:ext cx="2516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004" name="Google Shape;2004;p83"/>
          <p:cNvSpPr txBox="1"/>
          <p:nvPr>
            <p:ph idx="8"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HERE YOU HAVE</a:t>
            </a:r>
            <a:r>
              <a:rPr lang="en">
                <a:solidFill>
                  <a:schemeClr val="dk2"/>
                </a:solidFill>
              </a:rPr>
              <a:t> FOUR COLUMNS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05" name="Google Shape;2005;p83"/>
          <p:cNvSpPr txBox="1"/>
          <p:nvPr>
            <p:ph type="title"/>
          </p:nvPr>
        </p:nvSpPr>
        <p:spPr>
          <a:xfrm>
            <a:off x="717525" y="3412553"/>
            <a:ext cx="25164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VENUS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06" name="Google Shape;2006;p83"/>
          <p:cNvSpPr txBox="1"/>
          <p:nvPr>
            <p:ph idx="1" type="subTitle"/>
          </p:nvPr>
        </p:nvSpPr>
        <p:spPr>
          <a:xfrm>
            <a:off x="717525" y="3732590"/>
            <a:ext cx="2516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007" name="Google Shape;2007;p83"/>
          <p:cNvSpPr txBox="1"/>
          <p:nvPr>
            <p:ph idx="2" type="title"/>
          </p:nvPr>
        </p:nvSpPr>
        <p:spPr>
          <a:xfrm>
            <a:off x="5910075" y="1530864"/>
            <a:ext cx="25164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JUPITER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08" name="Google Shape;2008;p83"/>
          <p:cNvSpPr txBox="1"/>
          <p:nvPr>
            <p:ph idx="3" type="subTitle"/>
          </p:nvPr>
        </p:nvSpPr>
        <p:spPr>
          <a:xfrm>
            <a:off x="5910075" y="1852961"/>
            <a:ext cx="2516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2009" name="Google Shape;2009;p83"/>
          <p:cNvSpPr txBox="1"/>
          <p:nvPr>
            <p:ph idx="4" type="title"/>
          </p:nvPr>
        </p:nvSpPr>
        <p:spPr>
          <a:xfrm>
            <a:off x="717525" y="1530848"/>
            <a:ext cx="25164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010" name="Google Shape;2010;p83"/>
          <p:cNvSpPr txBox="1"/>
          <p:nvPr>
            <p:ph idx="6" type="title"/>
          </p:nvPr>
        </p:nvSpPr>
        <p:spPr>
          <a:xfrm>
            <a:off x="5910075" y="3412553"/>
            <a:ext cx="25164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011" name="Google Shape;2011;p83"/>
          <p:cNvSpPr txBox="1"/>
          <p:nvPr>
            <p:ph idx="7" type="subTitle"/>
          </p:nvPr>
        </p:nvSpPr>
        <p:spPr>
          <a:xfrm>
            <a:off x="5910075" y="3732590"/>
            <a:ext cx="2516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pic>
        <p:nvPicPr>
          <p:cNvPr id="2012" name="Google Shape;2012;p83"/>
          <p:cNvPicPr preferRelativeResize="0"/>
          <p:nvPr/>
        </p:nvPicPr>
        <p:blipFill rotWithShape="1">
          <a:blip r:embed="rId3">
            <a:alphaModFix/>
          </a:blip>
          <a:srcRect b="0" l="39892" r="4047" t="0"/>
          <a:stretch/>
        </p:blipFill>
        <p:spPr>
          <a:xfrm>
            <a:off x="3511800" y="1694100"/>
            <a:ext cx="2120400" cy="2517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013" name="Google Shape;2013;p83"/>
          <p:cNvGrpSpPr/>
          <p:nvPr/>
        </p:nvGrpSpPr>
        <p:grpSpPr>
          <a:xfrm flipH="1">
            <a:off x="-697932" y="2415464"/>
            <a:ext cx="1507118" cy="838832"/>
            <a:chOff x="7636893" y="2346251"/>
            <a:chExt cx="1507118" cy="838832"/>
          </a:xfrm>
        </p:grpSpPr>
        <p:grpSp>
          <p:nvGrpSpPr>
            <p:cNvPr id="2014" name="Google Shape;2014;p83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015" name="Google Shape;2015;p83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83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7" name="Google Shape;2017;p83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018" name="Google Shape;2018;p83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83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83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83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83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83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83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83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83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83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2" name="Google Shape;2032;p84"/>
          <p:cNvGrpSpPr/>
          <p:nvPr/>
        </p:nvGrpSpPr>
        <p:grpSpPr>
          <a:xfrm>
            <a:off x="3959060" y="1593674"/>
            <a:ext cx="4112401" cy="2702829"/>
            <a:chOff x="235800" y="830650"/>
            <a:chExt cx="6978450" cy="4588844"/>
          </a:xfrm>
        </p:grpSpPr>
        <p:sp>
          <p:nvSpPr>
            <p:cNvPr id="2033" name="Google Shape;2033;p84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84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84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84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84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4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9" name="Google Shape;2039;p84"/>
          <p:cNvSpPr txBox="1"/>
          <p:nvPr>
            <p:ph type="title"/>
          </p:nvPr>
        </p:nvSpPr>
        <p:spPr>
          <a:xfrm>
            <a:off x="717613" y="433350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AIRPORTS IN</a:t>
            </a:r>
            <a:r>
              <a:rPr lang="en">
                <a:solidFill>
                  <a:schemeClr val="dk2"/>
                </a:solidFill>
              </a:rPr>
              <a:t> THE WORLD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40" name="Google Shape;2040;p84"/>
          <p:cNvSpPr txBox="1"/>
          <p:nvPr>
            <p:ph idx="4294967295" type="subTitle"/>
          </p:nvPr>
        </p:nvSpPr>
        <p:spPr>
          <a:xfrm>
            <a:off x="895032" y="3271822"/>
            <a:ext cx="2580300" cy="4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rPr>
              <a:t>AIRPORT 01</a:t>
            </a:r>
            <a:endParaRPr sz="2500">
              <a:solidFill>
                <a:schemeClr val="lt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041" name="Google Shape;2041;p84"/>
          <p:cNvSpPr txBox="1"/>
          <p:nvPr>
            <p:ph idx="4294967295" type="subTitle"/>
          </p:nvPr>
        </p:nvSpPr>
        <p:spPr>
          <a:xfrm>
            <a:off x="895032" y="3668610"/>
            <a:ext cx="25803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Venus is the second planet from the Sun</a:t>
            </a:r>
            <a:endParaRPr sz="1600"/>
          </a:p>
        </p:txBody>
      </p:sp>
      <p:sp>
        <p:nvSpPr>
          <p:cNvPr id="2042" name="Google Shape;2042;p84"/>
          <p:cNvSpPr txBox="1"/>
          <p:nvPr>
            <p:ph idx="4294967295" type="subTitle"/>
          </p:nvPr>
        </p:nvSpPr>
        <p:spPr>
          <a:xfrm>
            <a:off x="895032" y="1683540"/>
            <a:ext cx="2580300" cy="4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AIRPORT 02</a:t>
            </a:r>
            <a:endParaRPr sz="25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043" name="Google Shape;2043;p84"/>
          <p:cNvSpPr txBox="1"/>
          <p:nvPr>
            <p:ph idx="4294967295" type="subTitle"/>
          </p:nvPr>
        </p:nvSpPr>
        <p:spPr>
          <a:xfrm>
            <a:off x="895032" y="2080674"/>
            <a:ext cx="25803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Jupiter is the biggest planet of them all</a:t>
            </a:r>
            <a:endParaRPr sz="1600"/>
          </a:p>
        </p:txBody>
      </p:sp>
      <p:sp>
        <p:nvSpPr>
          <p:cNvPr id="2044" name="Google Shape;2044;p84"/>
          <p:cNvSpPr/>
          <p:nvPr/>
        </p:nvSpPr>
        <p:spPr>
          <a:xfrm>
            <a:off x="4094256" y="2053096"/>
            <a:ext cx="234000" cy="23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84"/>
          <p:cNvSpPr/>
          <p:nvPr/>
        </p:nvSpPr>
        <p:spPr>
          <a:xfrm>
            <a:off x="7206227" y="2123107"/>
            <a:ext cx="225600" cy="2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84"/>
          <p:cNvSpPr/>
          <p:nvPr/>
        </p:nvSpPr>
        <p:spPr>
          <a:xfrm>
            <a:off x="5223422" y="3347429"/>
            <a:ext cx="225600" cy="22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7" name="Google Shape;2047;p84"/>
          <p:cNvGrpSpPr/>
          <p:nvPr/>
        </p:nvGrpSpPr>
        <p:grpSpPr>
          <a:xfrm>
            <a:off x="5924718" y="4476501"/>
            <a:ext cx="1507118" cy="838832"/>
            <a:chOff x="7636893" y="2346251"/>
            <a:chExt cx="1507118" cy="838832"/>
          </a:xfrm>
        </p:grpSpPr>
        <p:grpSp>
          <p:nvGrpSpPr>
            <p:cNvPr id="2048" name="Google Shape;2048;p84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049" name="Google Shape;2049;p84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84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1" name="Google Shape;2051;p84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052" name="Google Shape;2052;p84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84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84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84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84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84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84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84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84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84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62" name="Google Shape;2062;p84"/>
          <p:cNvSpPr/>
          <p:nvPr/>
        </p:nvSpPr>
        <p:spPr>
          <a:xfrm>
            <a:off x="6390397" y="2459579"/>
            <a:ext cx="225600" cy="22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7" name="Google Shape;2067;p85"/>
          <p:cNvCxnSpPr>
            <a:stCxn id="2068" idx="2"/>
            <a:endCxn id="2069" idx="0"/>
          </p:cNvCxnSpPr>
          <p:nvPr/>
        </p:nvCxnSpPr>
        <p:spPr>
          <a:xfrm>
            <a:off x="7050755" y="2374566"/>
            <a:ext cx="0" cy="1046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0" name="Google Shape;2070;p85"/>
          <p:cNvCxnSpPr>
            <a:stCxn id="2071" idx="4"/>
            <a:endCxn id="2072" idx="0"/>
          </p:cNvCxnSpPr>
          <p:nvPr/>
        </p:nvCxnSpPr>
        <p:spPr>
          <a:xfrm>
            <a:off x="2093244" y="2347792"/>
            <a:ext cx="0" cy="1050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3" name="Google Shape;2073;p85"/>
          <p:cNvSpPr txBox="1"/>
          <p:nvPr>
            <p:ph type="title"/>
          </p:nvPr>
        </p:nvSpPr>
        <p:spPr>
          <a:xfrm>
            <a:off x="717525" y="445025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AIRPLANE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TIMELINE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74" name="Google Shape;2074;p85"/>
          <p:cNvSpPr txBox="1"/>
          <p:nvPr/>
        </p:nvSpPr>
        <p:spPr>
          <a:xfrm>
            <a:off x="2915947" y="1234761"/>
            <a:ext cx="1659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2018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072" name="Google Shape;2072;p85"/>
          <p:cNvSpPr txBox="1"/>
          <p:nvPr/>
        </p:nvSpPr>
        <p:spPr>
          <a:xfrm>
            <a:off x="1263444" y="3398092"/>
            <a:ext cx="1659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rPr>
              <a:t>2017</a:t>
            </a:r>
            <a:endParaRPr b="1" sz="2200">
              <a:solidFill>
                <a:schemeClr val="lt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075" name="Google Shape;2075;p85"/>
          <p:cNvSpPr txBox="1"/>
          <p:nvPr/>
        </p:nvSpPr>
        <p:spPr>
          <a:xfrm>
            <a:off x="6220955" y="1234761"/>
            <a:ext cx="1659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2020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076" name="Google Shape;2076;p85"/>
          <p:cNvSpPr txBox="1"/>
          <p:nvPr/>
        </p:nvSpPr>
        <p:spPr>
          <a:xfrm>
            <a:off x="4568451" y="3398092"/>
            <a:ext cx="1659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rPr>
              <a:t>2019</a:t>
            </a:r>
            <a:endParaRPr b="1" sz="2200">
              <a:solidFill>
                <a:schemeClr val="lt2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077" name="Google Shape;2077;p85"/>
          <p:cNvSpPr txBox="1"/>
          <p:nvPr/>
        </p:nvSpPr>
        <p:spPr>
          <a:xfrm>
            <a:off x="1263450" y="3792181"/>
            <a:ext cx="16596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Despite being red, Mars is a cold place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8" name="Google Shape;2078;p85"/>
          <p:cNvSpPr txBox="1"/>
          <p:nvPr/>
        </p:nvSpPr>
        <p:spPr>
          <a:xfrm>
            <a:off x="2915952" y="1635366"/>
            <a:ext cx="1659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Venus is the second planet from the Sun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8" name="Google Shape;2068;p85"/>
          <p:cNvSpPr txBox="1"/>
          <p:nvPr/>
        </p:nvSpPr>
        <p:spPr>
          <a:xfrm>
            <a:off x="6220955" y="1635366"/>
            <a:ext cx="16596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Jupiter is the biggest planet of them all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9" name="Google Shape;2079;p85"/>
          <p:cNvSpPr txBox="1"/>
          <p:nvPr/>
        </p:nvSpPr>
        <p:spPr>
          <a:xfrm>
            <a:off x="4568453" y="3792181"/>
            <a:ext cx="16596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Saturn is a gas giant and has several rings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80" name="Google Shape;2080;p85"/>
          <p:cNvCxnSpPr>
            <a:stCxn id="2078" idx="2"/>
            <a:endCxn id="2081" idx="0"/>
          </p:cNvCxnSpPr>
          <p:nvPr/>
        </p:nvCxnSpPr>
        <p:spPr>
          <a:xfrm>
            <a:off x="3745752" y="2374566"/>
            <a:ext cx="0" cy="1045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2" name="Google Shape;2082;p85"/>
          <p:cNvCxnSpPr>
            <a:stCxn id="2083" idx="4"/>
            <a:endCxn id="2076" idx="0"/>
          </p:cNvCxnSpPr>
          <p:nvPr/>
        </p:nvCxnSpPr>
        <p:spPr>
          <a:xfrm flipH="1">
            <a:off x="5398251" y="2347792"/>
            <a:ext cx="4800" cy="1050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84" name="Google Shape;2084;p85"/>
          <p:cNvGrpSpPr/>
          <p:nvPr/>
        </p:nvGrpSpPr>
        <p:grpSpPr>
          <a:xfrm>
            <a:off x="5174763" y="1637472"/>
            <a:ext cx="444800" cy="443900"/>
            <a:chOff x="5486600" y="1894575"/>
            <a:chExt cx="444800" cy="443900"/>
          </a:xfrm>
        </p:grpSpPr>
        <p:sp>
          <p:nvSpPr>
            <p:cNvPr id="2085" name="Google Shape;2085;p85"/>
            <p:cNvSpPr/>
            <p:nvPr/>
          </p:nvSpPr>
          <p:spPr>
            <a:xfrm>
              <a:off x="5613450" y="1973750"/>
              <a:ext cx="187175" cy="104100"/>
            </a:xfrm>
            <a:custGeom>
              <a:rect b="b" l="l" r="r" t="t"/>
              <a:pathLst>
                <a:path extrusionOk="0" h="4164" w="7487">
                  <a:moveTo>
                    <a:pt x="3858" y="0"/>
                  </a:moveTo>
                  <a:cubicBezTo>
                    <a:pt x="3591" y="0"/>
                    <a:pt x="3324" y="178"/>
                    <a:pt x="3324" y="534"/>
                  </a:cubicBezTo>
                  <a:lnTo>
                    <a:pt x="3324" y="1566"/>
                  </a:lnTo>
                  <a:lnTo>
                    <a:pt x="726" y="1566"/>
                  </a:lnTo>
                  <a:cubicBezTo>
                    <a:pt x="704" y="1564"/>
                    <a:pt x="683" y="1563"/>
                    <a:pt x="662" y="1563"/>
                  </a:cubicBezTo>
                  <a:cubicBezTo>
                    <a:pt x="1" y="1563"/>
                    <a:pt x="1" y="2601"/>
                    <a:pt x="662" y="2601"/>
                  </a:cubicBezTo>
                  <a:cubicBezTo>
                    <a:pt x="683" y="2601"/>
                    <a:pt x="704" y="2600"/>
                    <a:pt x="726" y="2597"/>
                  </a:cubicBezTo>
                  <a:lnTo>
                    <a:pt x="2328" y="2597"/>
                  </a:lnTo>
                  <a:cubicBezTo>
                    <a:pt x="2185" y="2704"/>
                    <a:pt x="2078" y="2811"/>
                    <a:pt x="1972" y="2918"/>
                  </a:cubicBezTo>
                  <a:cubicBezTo>
                    <a:pt x="2292" y="3665"/>
                    <a:pt x="3039" y="4163"/>
                    <a:pt x="3858" y="4163"/>
                  </a:cubicBezTo>
                  <a:cubicBezTo>
                    <a:pt x="4676" y="4163"/>
                    <a:pt x="5423" y="3665"/>
                    <a:pt x="5743" y="2918"/>
                  </a:cubicBezTo>
                  <a:cubicBezTo>
                    <a:pt x="5637" y="2811"/>
                    <a:pt x="5530" y="2704"/>
                    <a:pt x="5387" y="2597"/>
                  </a:cubicBezTo>
                  <a:lnTo>
                    <a:pt x="6989" y="2597"/>
                  </a:lnTo>
                  <a:cubicBezTo>
                    <a:pt x="7273" y="2597"/>
                    <a:pt x="7487" y="2348"/>
                    <a:pt x="7487" y="2064"/>
                  </a:cubicBezTo>
                  <a:cubicBezTo>
                    <a:pt x="7487" y="1779"/>
                    <a:pt x="7273" y="1566"/>
                    <a:pt x="6989" y="1566"/>
                  </a:cubicBezTo>
                  <a:lnTo>
                    <a:pt x="4391" y="1566"/>
                  </a:lnTo>
                  <a:lnTo>
                    <a:pt x="4391" y="534"/>
                  </a:lnTo>
                  <a:cubicBezTo>
                    <a:pt x="4391" y="178"/>
                    <a:pt x="4124" y="0"/>
                    <a:pt x="3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5"/>
            <p:cNvSpPr/>
            <p:nvPr/>
          </p:nvSpPr>
          <p:spPr>
            <a:xfrm>
              <a:off x="5486600" y="2051800"/>
              <a:ext cx="444800" cy="130100"/>
            </a:xfrm>
            <a:custGeom>
              <a:rect b="b" l="l" r="r" t="t"/>
              <a:pathLst>
                <a:path extrusionOk="0" h="5204" w="17792">
                  <a:moveTo>
                    <a:pt x="517" y="0"/>
                  </a:moveTo>
                  <a:cubicBezTo>
                    <a:pt x="259" y="0"/>
                    <a:pt x="1" y="169"/>
                    <a:pt x="1" y="507"/>
                  </a:cubicBezTo>
                  <a:lnTo>
                    <a:pt x="1" y="1575"/>
                  </a:lnTo>
                  <a:cubicBezTo>
                    <a:pt x="1" y="1859"/>
                    <a:pt x="250" y="2073"/>
                    <a:pt x="534" y="2073"/>
                  </a:cubicBezTo>
                  <a:lnTo>
                    <a:pt x="1210" y="2073"/>
                  </a:lnTo>
                  <a:cubicBezTo>
                    <a:pt x="890" y="2998"/>
                    <a:pt x="1460" y="3994"/>
                    <a:pt x="2420" y="4137"/>
                  </a:cubicBezTo>
                  <a:cubicBezTo>
                    <a:pt x="2516" y="4154"/>
                    <a:pt x="2612" y="4163"/>
                    <a:pt x="2705" y="4163"/>
                  </a:cubicBezTo>
                  <a:cubicBezTo>
                    <a:pt x="3550" y="4163"/>
                    <a:pt x="4267" y="3471"/>
                    <a:pt x="4235" y="2607"/>
                  </a:cubicBezTo>
                  <a:cubicBezTo>
                    <a:pt x="4235" y="2429"/>
                    <a:pt x="4199" y="2251"/>
                    <a:pt x="4164" y="2073"/>
                  </a:cubicBezTo>
                  <a:lnTo>
                    <a:pt x="6370" y="2073"/>
                  </a:lnTo>
                  <a:cubicBezTo>
                    <a:pt x="6583" y="3354"/>
                    <a:pt x="7544" y="5204"/>
                    <a:pt x="8932" y="5204"/>
                  </a:cubicBezTo>
                  <a:cubicBezTo>
                    <a:pt x="10319" y="5204"/>
                    <a:pt x="11244" y="3354"/>
                    <a:pt x="11493" y="2073"/>
                  </a:cubicBezTo>
                  <a:lnTo>
                    <a:pt x="13699" y="2073"/>
                  </a:lnTo>
                  <a:cubicBezTo>
                    <a:pt x="13628" y="2251"/>
                    <a:pt x="13593" y="2429"/>
                    <a:pt x="13593" y="2607"/>
                  </a:cubicBezTo>
                  <a:cubicBezTo>
                    <a:pt x="13504" y="3727"/>
                    <a:pt x="14331" y="4288"/>
                    <a:pt x="15158" y="4288"/>
                  </a:cubicBezTo>
                  <a:cubicBezTo>
                    <a:pt x="15985" y="4288"/>
                    <a:pt x="16813" y="3727"/>
                    <a:pt x="16724" y="2607"/>
                  </a:cubicBezTo>
                  <a:cubicBezTo>
                    <a:pt x="16724" y="2429"/>
                    <a:pt x="16688" y="2251"/>
                    <a:pt x="16617" y="2073"/>
                  </a:cubicBezTo>
                  <a:lnTo>
                    <a:pt x="17257" y="2073"/>
                  </a:lnTo>
                  <a:cubicBezTo>
                    <a:pt x="17542" y="2073"/>
                    <a:pt x="17791" y="1859"/>
                    <a:pt x="17791" y="1575"/>
                  </a:cubicBezTo>
                  <a:lnTo>
                    <a:pt x="17791" y="507"/>
                  </a:lnTo>
                  <a:cubicBezTo>
                    <a:pt x="17791" y="223"/>
                    <a:pt x="17578" y="9"/>
                    <a:pt x="17293" y="9"/>
                  </a:cubicBezTo>
                  <a:cubicBezTo>
                    <a:pt x="17008" y="9"/>
                    <a:pt x="16759" y="223"/>
                    <a:pt x="16759" y="507"/>
                  </a:cubicBezTo>
                  <a:lnTo>
                    <a:pt x="16759" y="1041"/>
                  </a:lnTo>
                  <a:lnTo>
                    <a:pt x="11493" y="1041"/>
                  </a:lnTo>
                  <a:cubicBezTo>
                    <a:pt x="11493" y="970"/>
                    <a:pt x="11422" y="899"/>
                    <a:pt x="11422" y="828"/>
                  </a:cubicBezTo>
                  <a:cubicBezTo>
                    <a:pt x="10800" y="1664"/>
                    <a:pt x="9866" y="2082"/>
                    <a:pt x="8932" y="2082"/>
                  </a:cubicBezTo>
                  <a:cubicBezTo>
                    <a:pt x="7998" y="2082"/>
                    <a:pt x="7064" y="1664"/>
                    <a:pt x="6441" y="828"/>
                  </a:cubicBezTo>
                  <a:cubicBezTo>
                    <a:pt x="6441" y="899"/>
                    <a:pt x="6405" y="970"/>
                    <a:pt x="6370" y="1041"/>
                  </a:cubicBezTo>
                  <a:lnTo>
                    <a:pt x="1033" y="1041"/>
                  </a:lnTo>
                  <a:lnTo>
                    <a:pt x="1033" y="507"/>
                  </a:lnTo>
                  <a:cubicBezTo>
                    <a:pt x="1033" y="169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5"/>
            <p:cNvSpPr/>
            <p:nvPr/>
          </p:nvSpPr>
          <p:spPr>
            <a:xfrm>
              <a:off x="5581775" y="2129400"/>
              <a:ext cx="256225" cy="209075"/>
            </a:xfrm>
            <a:custGeom>
              <a:rect b="b" l="l" r="r" t="t"/>
              <a:pathLst>
                <a:path extrusionOk="0" h="8363" w="10249">
                  <a:moveTo>
                    <a:pt x="1424" y="1"/>
                  </a:moveTo>
                  <a:cubicBezTo>
                    <a:pt x="1246" y="783"/>
                    <a:pt x="712" y="1460"/>
                    <a:pt x="1" y="1815"/>
                  </a:cubicBezTo>
                  <a:lnTo>
                    <a:pt x="4093" y="7330"/>
                  </a:lnTo>
                  <a:lnTo>
                    <a:pt x="1993" y="7330"/>
                  </a:lnTo>
                  <a:cubicBezTo>
                    <a:pt x="1317" y="7330"/>
                    <a:pt x="1317" y="8362"/>
                    <a:pt x="1993" y="8362"/>
                  </a:cubicBezTo>
                  <a:lnTo>
                    <a:pt x="8220" y="8362"/>
                  </a:lnTo>
                  <a:cubicBezTo>
                    <a:pt x="8932" y="8362"/>
                    <a:pt x="8932" y="7330"/>
                    <a:pt x="8220" y="7330"/>
                  </a:cubicBezTo>
                  <a:lnTo>
                    <a:pt x="6156" y="7330"/>
                  </a:lnTo>
                  <a:lnTo>
                    <a:pt x="10248" y="1815"/>
                  </a:lnTo>
                  <a:cubicBezTo>
                    <a:pt x="9501" y="1460"/>
                    <a:pt x="8967" y="783"/>
                    <a:pt x="8789" y="1"/>
                  </a:cubicBezTo>
                  <a:lnTo>
                    <a:pt x="8469" y="1"/>
                  </a:lnTo>
                  <a:cubicBezTo>
                    <a:pt x="8007" y="1460"/>
                    <a:pt x="6868" y="3132"/>
                    <a:pt x="5125" y="3132"/>
                  </a:cubicBezTo>
                  <a:cubicBezTo>
                    <a:pt x="3381" y="3132"/>
                    <a:pt x="2242" y="1460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5"/>
            <p:cNvSpPr/>
            <p:nvPr/>
          </p:nvSpPr>
          <p:spPr>
            <a:xfrm>
              <a:off x="5540875" y="1894575"/>
              <a:ext cx="337150" cy="157475"/>
            </a:xfrm>
            <a:custGeom>
              <a:rect b="b" l="l" r="r" t="t"/>
              <a:pathLst>
                <a:path extrusionOk="0" h="6299" w="13486">
                  <a:moveTo>
                    <a:pt x="6761" y="0"/>
                  </a:moveTo>
                  <a:cubicBezTo>
                    <a:pt x="3202" y="0"/>
                    <a:pt x="249" y="2740"/>
                    <a:pt x="0" y="6298"/>
                  </a:cubicBezTo>
                  <a:lnTo>
                    <a:pt x="2455" y="6298"/>
                  </a:lnTo>
                  <a:cubicBezTo>
                    <a:pt x="2206" y="6014"/>
                    <a:pt x="2064" y="5622"/>
                    <a:pt x="2064" y="5231"/>
                  </a:cubicBezTo>
                  <a:cubicBezTo>
                    <a:pt x="2064" y="4377"/>
                    <a:pt x="2775" y="3701"/>
                    <a:pt x="3629" y="3701"/>
                  </a:cubicBezTo>
                  <a:lnTo>
                    <a:pt x="5195" y="3701"/>
                  </a:lnTo>
                  <a:cubicBezTo>
                    <a:pt x="5266" y="2722"/>
                    <a:pt x="6013" y="2233"/>
                    <a:pt x="6761" y="2233"/>
                  </a:cubicBezTo>
                  <a:cubicBezTo>
                    <a:pt x="7508" y="2233"/>
                    <a:pt x="8255" y="2722"/>
                    <a:pt x="8326" y="3701"/>
                  </a:cubicBezTo>
                  <a:lnTo>
                    <a:pt x="9856" y="3701"/>
                  </a:lnTo>
                  <a:cubicBezTo>
                    <a:pt x="9871" y="3700"/>
                    <a:pt x="9886" y="3700"/>
                    <a:pt x="9900" y="3700"/>
                  </a:cubicBezTo>
                  <a:cubicBezTo>
                    <a:pt x="11224" y="3700"/>
                    <a:pt x="11910" y="5278"/>
                    <a:pt x="11030" y="6298"/>
                  </a:cubicBezTo>
                  <a:lnTo>
                    <a:pt x="13485" y="6298"/>
                  </a:lnTo>
                  <a:cubicBezTo>
                    <a:pt x="13236" y="2740"/>
                    <a:pt x="10283" y="0"/>
                    <a:pt x="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9" name="Google Shape;2089;p85"/>
          <p:cNvGrpSpPr/>
          <p:nvPr/>
        </p:nvGrpSpPr>
        <p:grpSpPr>
          <a:xfrm>
            <a:off x="3521375" y="3685683"/>
            <a:ext cx="443900" cy="445000"/>
            <a:chOff x="3265475" y="3313125"/>
            <a:chExt cx="443900" cy="445000"/>
          </a:xfrm>
        </p:grpSpPr>
        <p:sp>
          <p:nvSpPr>
            <p:cNvPr id="2090" name="Google Shape;2090;p85"/>
            <p:cNvSpPr/>
            <p:nvPr/>
          </p:nvSpPr>
          <p:spPr>
            <a:xfrm>
              <a:off x="3344625" y="3599200"/>
              <a:ext cx="127250" cy="149150"/>
            </a:xfrm>
            <a:custGeom>
              <a:rect b="b" l="l" r="r" t="t"/>
              <a:pathLst>
                <a:path extrusionOk="0" h="5966" w="5090">
                  <a:moveTo>
                    <a:pt x="1088" y="0"/>
                  </a:moveTo>
                  <a:cubicBezTo>
                    <a:pt x="963" y="0"/>
                    <a:pt x="838" y="17"/>
                    <a:pt x="713" y="59"/>
                  </a:cubicBezTo>
                  <a:lnTo>
                    <a:pt x="1" y="202"/>
                  </a:lnTo>
                  <a:lnTo>
                    <a:pt x="1" y="593"/>
                  </a:lnTo>
                  <a:cubicBezTo>
                    <a:pt x="1" y="2977"/>
                    <a:pt x="1531" y="5147"/>
                    <a:pt x="3773" y="5966"/>
                  </a:cubicBezTo>
                  <a:lnTo>
                    <a:pt x="4093" y="5396"/>
                  </a:lnTo>
                  <a:cubicBezTo>
                    <a:pt x="4449" y="4685"/>
                    <a:pt x="4804" y="3973"/>
                    <a:pt x="5089" y="3226"/>
                  </a:cubicBezTo>
                  <a:lnTo>
                    <a:pt x="5089" y="3226"/>
                  </a:lnTo>
                  <a:cubicBezTo>
                    <a:pt x="5025" y="3244"/>
                    <a:pt x="4956" y="3253"/>
                    <a:pt x="4885" y="3253"/>
                  </a:cubicBezTo>
                  <a:cubicBezTo>
                    <a:pt x="4684" y="3253"/>
                    <a:pt x="4474" y="3180"/>
                    <a:pt x="4342" y="3048"/>
                  </a:cubicBezTo>
                  <a:lnTo>
                    <a:pt x="4306" y="3048"/>
                  </a:lnTo>
                  <a:cubicBezTo>
                    <a:pt x="4057" y="2763"/>
                    <a:pt x="4022" y="2408"/>
                    <a:pt x="4164" y="2087"/>
                  </a:cubicBezTo>
                  <a:cubicBezTo>
                    <a:pt x="4022" y="2087"/>
                    <a:pt x="3844" y="2123"/>
                    <a:pt x="3701" y="2123"/>
                  </a:cubicBezTo>
                  <a:cubicBezTo>
                    <a:pt x="3411" y="2174"/>
                    <a:pt x="3137" y="2225"/>
                    <a:pt x="2891" y="2225"/>
                  </a:cubicBezTo>
                  <a:cubicBezTo>
                    <a:pt x="2625" y="2225"/>
                    <a:pt x="2392" y="2165"/>
                    <a:pt x="2207" y="1981"/>
                  </a:cubicBezTo>
                  <a:cubicBezTo>
                    <a:pt x="1958" y="1696"/>
                    <a:pt x="1887" y="1269"/>
                    <a:pt x="2065" y="913"/>
                  </a:cubicBezTo>
                  <a:cubicBezTo>
                    <a:pt x="2065" y="878"/>
                    <a:pt x="2100" y="806"/>
                    <a:pt x="2100" y="771"/>
                  </a:cubicBezTo>
                  <a:cubicBezTo>
                    <a:pt x="1922" y="451"/>
                    <a:pt x="1638" y="202"/>
                    <a:pt x="1353" y="24"/>
                  </a:cubicBezTo>
                  <a:cubicBezTo>
                    <a:pt x="1265" y="9"/>
                    <a:pt x="1176" y="0"/>
                    <a:pt x="10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5"/>
            <p:cNvSpPr/>
            <p:nvPr/>
          </p:nvSpPr>
          <p:spPr>
            <a:xfrm>
              <a:off x="3551000" y="3574875"/>
              <a:ext cx="80075" cy="160125"/>
            </a:xfrm>
            <a:custGeom>
              <a:rect b="b" l="l" r="r" t="t"/>
              <a:pathLst>
                <a:path extrusionOk="0" h="6405" w="3203">
                  <a:moveTo>
                    <a:pt x="1" y="0"/>
                  </a:moveTo>
                  <a:cubicBezTo>
                    <a:pt x="36" y="178"/>
                    <a:pt x="72" y="321"/>
                    <a:pt x="72" y="498"/>
                  </a:cubicBezTo>
                  <a:cubicBezTo>
                    <a:pt x="72" y="641"/>
                    <a:pt x="72" y="783"/>
                    <a:pt x="36" y="961"/>
                  </a:cubicBezTo>
                  <a:cubicBezTo>
                    <a:pt x="1" y="1068"/>
                    <a:pt x="1" y="1210"/>
                    <a:pt x="36" y="1317"/>
                  </a:cubicBezTo>
                  <a:cubicBezTo>
                    <a:pt x="143" y="1424"/>
                    <a:pt x="250" y="1530"/>
                    <a:pt x="392" y="1637"/>
                  </a:cubicBezTo>
                  <a:cubicBezTo>
                    <a:pt x="677" y="1815"/>
                    <a:pt x="926" y="2064"/>
                    <a:pt x="1068" y="2349"/>
                  </a:cubicBezTo>
                  <a:cubicBezTo>
                    <a:pt x="1282" y="2811"/>
                    <a:pt x="1282" y="3345"/>
                    <a:pt x="1068" y="3807"/>
                  </a:cubicBezTo>
                  <a:cubicBezTo>
                    <a:pt x="926" y="4092"/>
                    <a:pt x="712" y="4306"/>
                    <a:pt x="428" y="4448"/>
                  </a:cubicBezTo>
                  <a:cubicBezTo>
                    <a:pt x="214" y="4590"/>
                    <a:pt x="72" y="4661"/>
                    <a:pt x="72" y="4804"/>
                  </a:cubicBezTo>
                  <a:cubicBezTo>
                    <a:pt x="107" y="5337"/>
                    <a:pt x="250" y="5871"/>
                    <a:pt x="463" y="6405"/>
                  </a:cubicBezTo>
                  <a:cubicBezTo>
                    <a:pt x="2171" y="5373"/>
                    <a:pt x="3203" y="3487"/>
                    <a:pt x="3203" y="1495"/>
                  </a:cubicBezTo>
                  <a:lnTo>
                    <a:pt x="3203" y="1388"/>
                  </a:lnTo>
                  <a:lnTo>
                    <a:pt x="1958" y="783"/>
                  </a:lnTo>
                  <a:cubicBezTo>
                    <a:pt x="1317" y="498"/>
                    <a:pt x="677" y="2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5"/>
            <p:cNvSpPr/>
            <p:nvPr/>
          </p:nvSpPr>
          <p:spPr>
            <a:xfrm>
              <a:off x="3349075" y="3491250"/>
              <a:ext cx="277575" cy="266875"/>
            </a:xfrm>
            <a:custGeom>
              <a:rect b="b" l="l" r="r" t="t"/>
              <a:pathLst>
                <a:path extrusionOk="0" h="10675" w="11103">
                  <a:moveTo>
                    <a:pt x="2563" y="1"/>
                  </a:moveTo>
                  <a:cubicBezTo>
                    <a:pt x="1317" y="784"/>
                    <a:pt x="392" y="1993"/>
                    <a:pt x="1" y="3417"/>
                  </a:cubicBezTo>
                  <a:lnTo>
                    <a:pt x="321" y="3345"/>
                  </a:lnTo>
                  <a:cubicBezTo>
                    <a:pt x="519" y="3296"/>
                    <a:pt x="717" y="3269"/>
                    <a:pt x="916" y="3269"/>
                  </a:cubicBezTo>
                  <a:cubicBezTo>
                    <a:pt x="1144" y="3269"/>
                    <a:pt x="1373" y="3305"/>
                    <a:pt x="1602" y="3381"/>
                  </a:cubicBezTo>
                  <a:cubicBezTo>
                    <a:pt x="2171" y="3666"/>
                    <a:pt x="2634" y="4128"/>
                    <a:pt x="2918" y="4697"/>
                  </a:cubicBezTo>
                  <a:cubicBezTo>
                    <a:pt x="3025" y="4946"/>
                    <a:pt x="3025" y="5231"/>
                    <a:pt x="2918" y="5480"/>
                  </a:cubicBezTo>
                  <a:cubicBezTo>
                    <a:pt x="3061" y="5480"/>
                    <a:pt x="3274" y="5445"/>
                    <a:pt x="3381" y="5409"/>
                  </a:cubicBezTo>
                  <a:cubicBezTo>
                    <a:pt x="3673" y="5377"/>
                    <a:pt x="3943" y="5337"/>
                    <a:pt x="4181" y="5337"/>
                  </a:cubicBezTo>
                  <a:cubicBezTo>
                    <a:pt x="4464" y="5337"/>
                    <a:pt x="4701" y="5393"/>
                    <a:pt x="4875" y="5587"/>
                  </a:cubicBezTo>
                  <a:cubicBezTo>
                    <a:pt x="5125" y="5800"/>
                    <a:pt x="5196" y="6121"/>
                    <a:pt x="5089" y="6405"/>
                  </a:cubicBezTo>
                  <a:cubicBezTo>
                    <a:pt x="5171" y="6378"/>
                    <a:pt x="5257" y="6365"/>
                    <a:pt x="5344" y="6365"/>
                  </a:cubicBezTo>
                  <a:cubicBezTo>
                    <a:pt x="5595" y="6365"/>
                    <a:pt x="5846" y="6478"/>
                    <a:pt x="5978" y="6690"/>
                  </a:cubicBezTo>
                  <a:cubicBezTo>
                    <a:pt x="6121" y="6903"/>
                    <a:pt x="6370" y="7330"/>
                    <a:pt x="4804" y="10248"/>
                  </a:cubicBezTo>
                  <a:lnTo>
                    <a:pt x="4626" y="10568"/>
                  </a:lnTo>
                  <a:cubicBezTo>
                    <a:pt x="4947" y="10639"/>
                    <a:pt x="5231" y="10675"/>
                    <a:pt x="5551" y="10675"/>
                  </a:cubicBezTo>
                  <a:cubicBezTo>
                    <a:pt x="6263" y="10639"/>
                    <a:pt x="6939" y="10497"/>
                    <a:pt x="7615" y="10248"/>
                  </a:cubicBezTo>
                  <a:cubicBezTo>
                    <a:pt x="7331" y="9536"/>
                    <a:pt x="6975" y="8433"/>
                    <a:pt x="7117" y="7900"/>
                  </a:cubicBezTo>
                  <a:cubicBezTo>
                    <a:pt x="7259" y="7473"/>
                    <a:pt x="7580" y="7117"/>
                    <a:pt x="7971" y="6939"/>
                  </a:cubicBezTo>
                  <a:cubicBezTo>
                    <a:pt x="8042" y="6868"/>
                    <a:pt x="8113" y="6832"/>
                    <a:pt x="8220" y="6761"/>
                  </a:cubicBezTo>
                  <a:cubicBezTo>
                    <a:pt x="8291" y="6548"/>
                    <a:pt x="8291" y="6334"/>
                    <a:pt x="8220" y="6121"/>
                  </a:cubicBezTo>
                  <a:cubicBezTo>
                    <a:pt x="8113" y="6014"/>
                    <a:pt x="7971" y="5907"/>
                    <a:pt x="7864" y="5836"/>
                  </a:cubicBezTo>
                  <a:cubicBezTo>
                    <a:pt x="7580" y="5658"/>
                    <a:pt x="7331" y="5373"/>
                    <a:pt x="7153" y="5089"/>
                  </a:cubicBezTo>
                  <a:cubicBezTo>
                    <a:pt x="7046" y="4804"/>
                    <a:pt x="7010" y="4448"/>
                    <a:pt x="7081" y="4164"/>
                  </a:cubicBezTo>
                  <a:cubicBezTo>
                    <a:pt x="7117" y="4057"/>
                    <a:pt x="7117" y="3950"/>
                    <a:pt x="7117" y="3843"/>
                  </a:cubicBezTo>
                  <a:cubicBezTo>
                    <a:pt x="7117" y="3737"/>
                    <a:pt x="7081" y="3666"/>
                    <a:pt x="7046" y="3559"/>
                  </a:cubicBezTo>
                  <a:cubicBezTo>
                    <a:pt x="6868" y="3167"/>
                    <a:pt x="6975" y="2669"/>
                    <a:pt x="7331" y="2385"/>
                  </a:cubicBezTo>
                  <a:cubicBezTo>
                    <a:pt x="7414" y="2329"/>
                    <a:pt x="7524" y="2252"/>
                    <a:pt x="7778" y="2252"/>
                  </a:cubicBezTo>
                  <a:cubicBezTo>
                    <a:pt x="8177" y="2252"/>
                    <a:pt x="8932" y="2442"/>
                    <a:pt x="10497" y="3203"/>
                  </a:cubicBezTo>
                  <a:lnTo>
                    <a:pt x="11102" y="3523"/>
                  </a:lnTo>
                  <a:cubicBezTo>
                    <a:pt x="10746" y="2064"/>
                    <a:pt x="9821" y="819"/>
                    <a:pt x="8576" y="1"/>
                  </a:cubicBezTo>
                  <a:cubicBezTo>
                    <a:pt x="7971" y="1210"/>
                    <a:pt x="6975" y="2278"/>
                    <a:pt x="5551" y="2278"/>
                  </a:cubicBezTo>
                  <a:cubicBezTo>
                    <a:pt x="4164" y="2278"/>
                    <a:pt x="3168" y="1210"/>
                    <a:pt x="2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5"/>
            <p:cNvSpPr/>
            <p:nvPr/>
          </p:nvSpPr>
          <p:spPr>
            <a:xfrm>
              <a:off x="3391425" y="3313125"/>
              <a:ext cx="191625" cy="105225"/>
            </a:xfrm>
            <a:custGeom>
              <a:rect b="b" l="l" r="r" t="t"/>
              <a:pathLst>
                <a:path extrusionOk="0" h="4209" w="7665">
                  <a:moveTo>
                    <a:pt x="3844" y="1"/>
                  </a:moveTo>
                  <a:cubicBezTo>
                    <a:pt x="3582" y="1"/>
                    <a:pt x="3324" y="170"/>
                    <a:pt x="3324" y="508"/>
                  </a:cubicBezTo>
                  <a:lnTo>
                    <a:pt x="3324" y="1575"/>
                  </a:lnTo>
                  <a:lnTo>
                    <a:pt x="726" y="1575"/>
                  </a:lnTo>
                  <a:cubicBezTo>
                    <a:pt x="704" y="1573"/>
                    <a:pt x="683" y="1572"/>
                    <a:pt x="662" y="1572"/>
                  </a:cubicBezTo>
                  <a:cubicBezTo>
                    <a:pt x="1" y="1572"/>
                    <a:pt x="1" y="2610"/>
                    <a:pt x="662" y="2610"/>
                  </a:cubicBezTo>
                  <a:cubicBezTo>
                    <a:pt x="683" y="2610"/>
                    <a:pt x="704" y="2609"/>
                    <a:pt x="726" y="2607"/>
                  </a:cubicBezTo>
                  <a:lnTo>
                    <a:pt x="726" y="2643"/>
                  </a:lnTo>
                  <a:lnTo>
                    <a:pt x="2292" y="2643"/>
                  </a:lnTo>
                  <a:cubicBezTo>
                    <a:pt x="2185" y="2714"/>
                    <a:pt x="2043" y="2820"/>
                    <a:pt x="1936" y="2963"/>
                  </a:cubicBezTo>
                  <a:cubicBezTo>
                    <a:pt x="2292" y="3710"/>
                    <a:pt x="3039" y="4173"/>
                    <a:pt x="3857" y="4208"/>
                  </a:cubicBezTo>
                  <a:cubicBezTo>
                    <a:pt x="4676" y="4208"/>
                    <a:pt x="5423" y="3710"/>
                    <a:pt x="5743" y="2963"/>
                  </a:cubicBezTo>
                  <a:cubicBezTo>
                    <a:pt x="5637" y="2820"/>
                    <a:pt x="5530" y="2714"/>
                    <a:pt x="5387" y="2643"/>
                  </a:cubicBezTo>
                  <a:lnTo>
                    <a:pt x="6989" y="2643"/>
                  </a:lnTo>
                  <a:cubicBezTo>
                    <a:pt x="7665" y="2643"/>
                    <a:pt x="7665" y="1575"/>
                    <a:pt x="6989" y="1575"/>
                  </a:cubicBezTo>
                  <a:lnTo>
                    <a:pt x="4391" y="1575"/>
                  </a:lnTo>
                  <a:lnTo>
                    <a:pt x="4391" y="508"/>
                  </a:lnTo>
                  <a:cubicBezTo>
                    <a:pt x="4373" y="170"/>
                    <a:pt x="4107" y="1"/>
                    <a:pt x="3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85"/>
            <p:cNvSpPr/>
            <p:nvPr/>
          </p:nvSpPr>
          <p:spPr>
            <a:xfrm>
              <a:off x="3265475" y="3391625"/>
              <a:ext cx="443900" cy="129900"/>
            </a:xfrm>
            <a:custGeom>
              <a:rect b="b" l="l" r="r" t="t"/>
              <a:pathLst>
                <a:path extrusionOk="0" h="5196" w="17756">
                  <a:moveTo>
                    <a:pt x="516" y="1"/>
                  </a:moveTo>
                  <a:cubicBezTo>
                    <a:pt x="258" y="1"/>
                    <a:pt x="0" y="179"/>
                    <a:pt x="0" y="534"/>
                  </a:cubicBezTo>
                  <a:lnTo>
                    <a:pt x="0" y="1566"/>
                  </a:lnTo>
                  <a:cubicBezTo>
                    <a:pt x="0" y="1851"/>
                    <a:pt x="249" y="2100"/>
                    <a:pt x="534" y="2100"/>
                  </a:cubicBezTo>
                  <a:lnTo>
                    <a:pt x="1174" y="2100"/>
                  </a:lnTo>
                  <a:cubicBezTo>
                    <a:pt x="1103" y="2242"/>
                    <a:pt x="1068" y="2420"/>
                    <a:pt x="1068" y="2598"/>
                  </a:cubicBezTo>
                  <a:cubicBezTo>
                    <a:pt x="961" y="3523"/>
                    <a:pt x="1708" y="4342"/>
                    <a:pt x="2633" y="4342"/>
                  </a:cubicBezTo>
                  <a:cubicBezTo>
                    <a:pt x="3558" y="4342"/>
                    <a:pt x="4306" y="3523"/>
                    <a:pt x="4199" y="2598"/>
                  </a:cubicBezTo>
                  <a:cubicBezTo>
                    <a:pt x="4199" y="2420"/>
                    <a:pt x="4163" y="2242"/>
                    <a:pt x="4092" y="2100"/>
                  </a:cubicBezTo>
                  <a:lnTo>
                    <a:pt x="6298" y="2100"/>
                  </a:lnTo>
                  <a:cubicBezTo>
                    <a:pt x="6512" y="3381"/>
                    <a:pt x="7472" y="5195"/>
                    <a:pt x="8860" y="5195"/>
                  </a:cubicBezTo>
                  <a:cubicBezTo>
                    <a:pt x="10248" y="5195"/>
                    <a:pt x="11208" y="3381"/>
                    <a:pt x="11422" y="2100"/>
                  </a:cubicBezTo>
                  <a:lnTo>
                    <a:pt x="13699" y="2100"/>
                  </a:lnTo>
                  <a:cubicBezTo>
                    <a:pt x="13343" y="3096"/>
                    <a:pt x="14090" y="4199"/>
                    <a:pt x="15158" y="4199"/>
                  </a:cubicBezTo>
                  <a:cubicBezTo>
                    <a:pt x="16261" y="4199"/>
                    <a:pt x="17008" y="3096"/>
                    <a:pt x="16617" y="2100"/>
                  </a:cubicBezTo>
                  <a:lnTo>
                    <a:pt x="17257" y="2100"/>
                  </a:lnTo>
                  <a:cubicBezTo>
                    <a:pt x="17542" y="2100"/>
                    <a:pt x="17755" y="1851"/>
                    <a:pt x="17755" y="1566"/>
                  </a:cubicBezTo>
                  <a:lnTo>
                    <a:pt x="17755" y="534"/>
                  </a:lnTo>
                  <a:cubicBezTo>
                    <a:pt x="17755" y="250"/>
                    <a:pt x="17542" y="1"/>
                    <a:pt x="17257" y="1"/>
                  </a:cubicBezTo>
                  <a:cubicBezTo>
                    <a:pt x="16972" y="1"/>
                    <a:pt x="16759" y="250"/>
                    <a:pt x="16759" y="534"/>
                  </a:cubicBezTo>
                  <a:lnTo>
                    <a:pt x="16759" y="1068"/>
                  </a:lnTo>
                  <a:lnTo>
                    <a:pt x="11457" y="1068"/>
                  </a:lnTo>
                  <a:cubicBezTo>
                    <a:pt x="11422" y="997"/>
                    <a:pt x="11422" y="926"/>
                    <a:pt x="11386" y="855"/>
                  </a:cubicBezTo>
                  <a:cubicBezTo>
                    <a:pt x="10763" y="1691"/>
                    <a:pt x="9829" y="2109"/>
                    <a:pt x="8895" y="2109"/>
                  </a:cubicBezTo>
                  <a:cubicBezTo>
                    <a:pt x="7961" y="2109"/>
                    <a:pt x="7027" y="1691"/>
                    <a:pt x="6405" y="855"/>
                  </a:cubicBezTo>
                  <a:cubicBezTo>
                    <a:pt x="6405" y="926"/>
                    <a:pt x="6369" y="997"/>
                    <a:pt x="6334" y="1068"/>
                  </a:cubicBezTo>
                  <a:lnTo>
                    <a:pt x="1032" y="1068"/>
                  </a:lnTo>
                  <a:lnTo>
                    <a:pt x="1032" y="534"/>
                  </a:lnTo>
                  <a:cubicBezTo>
                    <a:pt x="1032" y="179"/>
                    <a:pt x="774" y="1"/>
                    <a:pt x="5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5" name="Google Shape;2095;p85"/>
          <p:cNvGrpSpPr/>
          <p:nvPr/>
        </p:nvGrpSpPr>
        <p:grpSpPr>
          <a:xfrm>
            <a:off x="1870863" y="1636997"/>
            <a:ext cx="444775" cy="444850"/>
            <a:chOff x="1007875" y="4027625"/>
            <a:chExt cx="444775" cy="444850"/>
          </a:xfrm>
        </p:grpSpPr>
        <p:sp>
          <p:nvSpPr>
            <p:cNvPr id="2096" name="Google Shape;2096;p85"/>
            <p:cNvSpPr/>
            <p:nvPr/>
          </p:nvSpPr>
          <p:spPr>
            <a:xfrm>
              <a:off x="1191100" y="4027625"/>
              <a:ext cx="78300" cy="444800"/>
            </a:xfrm>
            <a:custGeom>
              <a:rect b="b" l="l" r="r" t="t"/>
              <a:pathLst>
                <a:path extrusionOk="0" h="17792" w="3132">
                  <a:moveTo>
                    <a:pt x="1566" y="1"/>
                  </a:moveTo>
                  <a:cubicBezTo>
                    <a:pt x="712" y="1"/>
                    <a:pt x="1" y="713"/>
                    <a:pt x="1" y="1566"/>
                  </a:cubicBezTo>
                  <a:lnTo>
                    <a:pt x="1" y="10497"/>
                  </a:lnTo>
                  <a:lnTo>
                    <a:pt x="499" y="16795"/>
                  </a:lnTo>
                  <a:cubicBezTo>
                    <a:pt x="534" y="17364"/>
                    <a:pt x="997" y="17791"/>
                    <a:pt x="1566" y="17791"/>
                  </a:cubicBezTo>
                  <a:cubicBezTo>
                    <a:pt x="2136" y="17791"/>
                    <a:pt x="2598" y="17364"/>
                    <a:pt x="2634" y="16795"/>
                  </a:cubicBezTo>
                  <a:lnTo>
                    <a:pt x="3132" y="10462"/>
                  </a:lnTo>
                  <a:lnTo>
                    <a:pt x="3132" y="1566"/>
                  </a:lnTo>
                  <a:cubicBezTo>
                    <a:pt x="3132" y="677"/>
                    <a:pt x="2420" y="1"/>
                    <a:pt x="1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85"/>
            <p:cNvSpPr/>
            <p:nvPr/>
          </p:nvSpPr>
          <p:spPr>
            <a:xfrm>
              <a:off x="1060350" y="4133100"/>
              <a:ext cx="77400" cy="83150"/>
            </a:xfrm>
            <a:custGeom>
              <a:rect b="b" l="l" r="r" t="t"/>
              <a:pathLst>
                <a:path extrusionOk="0" h="3326" w="3096">
                  <a:moveTo>
                    <a:pt x="1576" y="1"/>
                  </a:moveTo>
                  <a:cubicBezTo>
                    <a:pt x="1502" y="1"/>
                    <a:pt x="1427" y="6"/>
                    <a:pt x="1352" y="16"/>
                  </a:cubicBezTo>
                  <a:cubicBezTo>
                    <a:pt x="570" y="158"/>
                    <a:pt x="0" y="834"/>
                    <a:pt x="36" y="1653"/>
                  </a:cubicBezTo>
                  <a:lnTo>
                    <a:pt x="36" y="3325"/>
                  </a:lnTo>
                  <a:lnTo>
                    <a:pt x="3096" y="1155"/>
                  </a:lnTo>
                  <a:cubicBezTo>
                    <a:pt x="2903" y="447"/>
                    <a:pt x="227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85"/>
            <p:cNvSpPr/>
            <p:nvPr/>
          </p:nvSpPr>
          <p:spPr>
            <a:xfrm>
              <a:off x="1112825" y="4358525"/>
              <a:ext cx="64950" cy="113700"/>
            </a:xfrm>
            <a:custGeom>
              <a:rect b="b" l="l" r="r" t="t"/>
              <a:pathLst>
                <a:path extrusionOk="0" h="4548" w="2598">
                  <a:moveTo>
                    <a:pt x="2313" y="1"/>
                  </a:moveTo>
                  <a:lnTo>
                    <a:pt x="214" y="1495"/>
                  </a:lnTo>
                  <a:cubicBezTo>
                    <a:pt x="72" y="1602"/>
                    <a:pt x="1" y="1780"/>
                    <a:pt x="1" y="1922"/>
                  </a:cubicBezTo>
                  <a:lnTo>
                    <a:pt x="1" y="4057"/>
                  </a:lnTo>
                  <a:cubicBezTo>
                    <a:pt x="30" y="4351"/>
                    <a:pt x="253" y="4547"/>
                    <a:pt x="530" y="4547"/>
                  </a:cubicBezTo>
                  <a:cubicBezTo>
                    <a:pt x="589" y="4547"/>
                    <a:pt x="650" y="4538"/>
                    <a:pt x="712" y="4520"/>
                  </a:cubicBezTo>
                  <a:lnTo>
                    <a:pt x="2598" y="387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85"/>
            <p:cNvSpPr/>
            <p:nvPr/>
          </p:nvSpPr>
          <p:spPr>
            <a:xfrm>
              <a:off x="1282725" y="4358525"/>
              <a:ext cx="64950" cy="113950"/>
            </a:xfrm>
            <a:custGeom>
              <a:rect b="b" l="l" r="r" t="t"/>
              <a:pathLst>
                <a:path extrusionOk="0" h="4558" w="2598">
                  <a:moveTo>
                    <a:pt x="285" y="1"/>
                  </a:moveTo>
                  <a:lnTo>
                    <a:pt x="0" y="3879"/>
                  </a:lnTo>
                  <a:lnTo>
                    <a:pt x="1922" y="4520"/>
                  </a:lnTo>
                  <a:cubicBezTo>
                    <a:pt x="1980" y="4546"/>
                    <a:pt x="2039" y="4557"/>
                    <a:pt x="2098" y="4557"/>
                  </a:cubicBezTo>
                  <a:cubicBezTo>
                    <a:pt x="2360" y="4557"/>
                    <a:pt x="2598" y="4319"/>
                    <a:pt x="2598" y="4057"/>
                  </a:cubicBezTo>
                  <a:lnTo>
                    <a:pt x="2598" y="1922"/>
                  </a:lnTo>
                  <a:cubicBezTo>
                    <a:pt x="2598" y="1744"/>
                    <a:pt x="2527" y="1566"/>
                    <a:pt x="2384" y="1460"/>
                  </a:cubicBezTo>
                  <a:lnTo>
                    <a:pt x="2384" y="149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85"/>
            <p:cNvSpPr/>
            <p:nvPr/>
          </p:nvSpPr>
          <p:spPr>
            <a:xfrm>
              <a:off x="1322750" y="4132800"/>
              <a:ext cx="77025" cy="83450"/>
            </a:xfrm>
            <a:custGeom>
              <a:rect b="b" l="l" r="r" t="t"/>
              <a:pathLst>
                <a:path extrusionOk="0" h="3338" w="3081">
                  <a:moveTo>
                    <a:pt x="1511" y="0"/>
                  </a:moveTo>
                  <a:cubicBezTo>
                    <a:pt x="870" y="0"/>
                    <a:pt x="224" y="369"/>
                    <a:pt x="1" y="1167"/>
                  </a:cubicBezTo>
                  <a:lnTo>
                    <a:pt x="3061" y="3337"/>
                  </a:lnTo>
                  <a:lnTo>
                    <a:pt x="3061" y="1558"/>
                  </a:lnTo>
                  <a:cubicBezTo>
                    <a:pt x="3080" y="557"/>
                    <a:pt x="2299" y="0"/>
                    <a:pt x="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85"/>
            <p:cNvSpPr/>
            <p:nvPr/>
          </p:nvSpPr>
          <p:spPr>
            <a:xfrm>
              <a:off x="1295175" y="4173525"/>
              <a:ext cx="157475" cy="167875"/>
            </a:xfrm>
            <a:custGeom>
              <a:rect b="b" l="l" r="r" t="t"/>
              <a:pathLst>
                <a:path extrusionOk="0" h="6715" w="6299">
                  <a:moveTo>
                    <a:pt x="1" y="0"/>
                  </a:moveTo>
                  <a:lnTo>
                    <a:pt x="1" y="5088"/>
                  </a:lnTo>
                  <a:lnTo>
                    <a:pt x="5622" y="6689"/>
                  </a:lnTo>
                  <a:cubicBezTo>
                    <a:pt x="5679" y="6706"/>
                    <a:pt x="5735" y="6714"/>
                    <a:pt x="5788" y="6714"/>
                  </a:cubicBezTo>
                  <a:cubicBezTo>
                    <a:pt x="6072" y="6714"/>
                    <a:pt x="6298" y="6490"/>
                    <a:pt x="6298" y="6191"/>
                  </a:cubicBezTo>
                  <a:lnTo>
                    <a:pt x="6298" y="4732"/>
                  </a:lnTo>
                  <a:cubicBezTo>
                    <a:pt x="6298" y="4590"/>
                    <a:pt x="6227" y="4412"/>
                    <a:pt x="6085" y="43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85"/>
            <p:cNvSpPr/>
            <p:nvPr/>
          </p:nvSpPr>
          <p:spPr>
            <a:xfrm>
              <a:off x="1007875" y="4173525"/>
              <a:ext cx="157450" cy="167875"/>
            </a:xfrm>
            <a:custGeom>
              <a:rect b="b" l="l" r="r" t="t"/>
              <a:pathLst>
                <a:path extrusionOk="0" h="6715" w="6298">
                  <a:moveTo>
                    <a:pt x="6298" y="0"/>
                  </a:moveTo>
                  <a:lnTo>
                    <a:pt x="213" y="4341"/>
                  </a:lnTo>
                  <a:cubicBezTo>
                    <a:pt x="71" y="4412"/>
                    <a:pt x="0" y="4590"/>
                    <a:pt x="0" y="4732"/>
                  </a:cubicBezTo>
                  <a:lnTo>
                    <a:pt x="0" y="6191"/>
                  </a:lnTo>
                  <a:cubicBezTo>
                    <a:pt x="0" y="6490"/>
                    <a:pt x="227" y="6714"/>
                    <a:pt x="510" y="6714"/>
                  </a:cubicBezTo>
                  <a:cubicBezTo>
                    <a:pt x="564" y="6714"/>
                    <a:pt x="620" y="6706"/>
                    <a:pt x="676" y="6689"/>
                  </a:cubicBezTo>
                  <a:lnTo>
                    <a:pt x="6298" y="5088"/>
                  </a:lnTo>
                  <a:lnTo>
                    <a:pt x="6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3" name="Google Shape;2103;p85"/>
          <p:cNvGrpSpPr/>
          <p:nvPr/>
        </p:nvGrpSpPr>
        <p:grpSpPr>
          <a:xfrm>
            <a:off x="6821525" y="3686946"/>
            <a:ext cx="446125" cy="444975"/>
            <a:chOff x="1780850" y="4027625"/>
            <a:chExt cx="446125" cy="444975"/>
          </a:xfrm>
        </p:grpSpPr>
        <p:sp>
          <p:nvSpPr>
            <p:cNvPr id="2104" name="Google Shape;2104;p85"/>
            <p:cNvSpPr/>
            <p:nvPr/>
          </p:nvSpPr>
          <p:spPr>
            <a:xfrm>
              <a:off x="1792425" y="4121025"/>
              <a:ext cx="168150" cy="137025"/>
            </a:xfrm>
            <a:custGeom>
              <a:rect b="b" l="l" r="r" t="t"/>
              <a:pathLst>
                <a:path extrusionOk="0" h="5481" w="6726">
                  <a:moveTo>
                    <a:pt x="1300" y="1"/>
                  </a:moveTo>
                  <a:cubicBezTo>
                    <a:pt x="1163" y="1"/>
                    <a:pt x="1020" y="48"/>
                    <a:pt x="925" y="143"/>
                  </a:cubicBezTo>
                  <a:lnTo>
                    <a:pt x="214" y="890"/>
                  </a:lnTo>
                  <a:cubicBezTo>
                    <a:pt x="0" y="1104"/>
                    <a:pt x="0" y="1424"/>
                    <a:pt x="214" y="1638"/>
                  </a:cubicBezTo>
                  <a:lnTo>
                    <a:pt x="4057" y="5480"/>
                  </a:lnTo>
                  <a:lnTo>
                    <a:pt x="6725" y="2242"/>
                  </a:lnTo>
                  <a:lnTo>
                    <a:pt x="1495" y="36"/>
                  </a:lnTo>
                  <a:cubicBezTo>
                    <a:pt x="1435" y="13"/>
                    <a:pt x="1368" y="1"/>
                    <a:pt x="1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85"/>
            <p:cNvSpPr/>
            <p:nvPr/>
          </p:nvSpPr>
          <p:spPr>
            <a:xfrm>
              <a:off x="2065500" y="4027625"/>
              <a:ext cx="161475" cy="157925"/>
            </a:xfrm>
            <a:custGeom>
              <a:rect b="b" l="l" r="r" t="t"/>
              <a:pathLst>
                <a:path extrusionOk="0" h="6317" w="6459">
                  <a:moveTo>
                    <a:pt x="677" y="1"/>
                  </a:moveTo>
                  <a:cubicBezTo>
                    <a:pt x="1" y="1"/>
                    <a:pt x="1" y="1033"/>
                    <a:pt x="677" y="1033"/>
                  </a:cubicBezTo>
                  <a:cubicBezTo>
                    <a:pt x="3274" y="1033"/>
                    <a:pt x="5373" y="3132"/>
                    <a:pt x="5373" y="5729"/>
                  </a:cubicBezTo>
                  <a:cubicBezTo>
                    <a:pt x="5338" y="6121"/>
                    <a:pt x="5614" y="6316"/>
                    <a:pt x="5894" y="6316"/>
                  </a:cubicBezTo>
                  <a:cubicBezTo>
                    <a:pt x="6174" y="6316"/>
                    <a:pt x="6459" y="6121"/>
                    <a:pt x="6441" y="5729"/>
                  </a:cubicBezTo>
                  <a:cubicBezTo>
                    <a:pt x="6441" y="2563"/>
                    <a:pt x="3843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5"/>
            <p:cNvSpPr/>
            <p:nvPr/>
          </p:nvSpPr>
          <p:spPr>
            <a:xfrm>
              <a:off x="2067275" y="4080125"/>
              <a:ext cx="106775" cy="104100"/>
            </a:xfrm>
            <a:custGeom>
              <a:rect b="b" l="l" r="r" t="t"/>
              <a:pathLst>
                <a:path extrusionOk="0" h="4164" w="4271">
                  <a:moveTo>
                    <a:pt x="606" y="0"/>
                  </a:moveTo>
                  <a:cubicBezTo>
                    <a:pt x="1" y="36"/>
                    <a:pt x="1" y="961"/>
                    <a:pt x="606" y="1032"/>
                  </a:cubicBezTo>
                  <a:cubicBezTo>
                    <a:pt x="2029" y="1068"/>
                    <a:pt x="3203" y="2206"/>
                    <a:pt x="3239" y="3629"/>
                  </a:cubicBezTo>
                  <a:cubicBezTo>
                    <a:pt x="3239" y="3985"/>
                    <a:pt x="3497" y="4163"/>
                    <a:pt x="3755" y="4163"/>
                  </a:cubicBezTo>
                  <a:cubicBezTo>
                    <a:pt x="4013" y="4163"/>
                    <a:pt x="4271" y="3985"/>
                    <a:pt x="4271" y="3629"/>
                  </a:cubicBezTo>
                  <a:cubicBezTo>
                    <a:pt x="4235" y="1637"/>
                    <a:pt x="2598" y="36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85"/>
            <p:cNvSpPr/>
            <p:nvPr/>
          </p:nvSpPr>
          <p:spPr>
            <a:xfrm>
              <a:off x="1995225" y="4292700"/>
              <a:ext cx="138800" cy="167700"/>
            </a:xfrm>
            <a:custGeom>
              <a:rect b="b" l="l" r="r" t="t"/>
              <a:pathLst>
                <a:path extrusionOk="0" h="6708" w="5552">
                  <a:moveTo>
                    <a:pt x="3239" y="1"/>
                  </a:moveTo>
                  <a:lnTo>
                    <a:pt x="1" y="2670"/>
                  </a:lnTo>
                  <a:lnTo>
                    <a:pt x="3879" y="6548"/>
                  </a:lnTo>
                  <a:cubicBezTo>
                    <a:pt x="3968" y="6655"/>
                    <a:pt x="4101" y="6708"/>
                    <a:pt x="4235" y="6708"/>
                  </a:cubicBezTo>
                  <a:cubicBezTo>
                    <a:pt x="4368" y="6708"/>
                    <a:pt x="4502" y="6655"/>
                    <a:pt x="4591" y="6548"/>
                  </a:cubicBezTo>
                  <a:lnTo>
                    <a:pt x="5338" y="5801"/>
                  </a:lnTo>
                  <a:cubicBezTo>
                    <a:pt x="5480" y="5658"/>
                    <a:pt x="5551" y="5409"/>
                    <a:pt x="5445" y="5231"/>
                  </a:cubicBezTo>
                  <a:lnTo>
                    <a:pt x="5445" y="5231"/>
                  </a:lnTo>
                  <a:lnTo>
                    <a:pt x="5445" y="5267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85"/>
            <p:cNvSpPr/>
            <p:nvPr/>
          </p:nvSpPr>
          <p:spPr>
            <a:xfrm>
              <a:off x="1780850" y="4135325"/>
              <a:ext cx="345175" cy="337275"/>
            </a:xfrm>
            <a:custGeom>
              <a:rect b="b" l="l" r="r" t="t"/>
              <a:pathLst>
                <a:path extrusionOk="0" h="13491" w="13807">
                  <a:moveTo>
                    <a:pt x="11710" y="0"/>
                  </a:moveTo>
                  <a:cubicBezTo>
                    <a:pt x="10574" y="0"/>
                    <a:pt x="9474" y="518"/>
                    <a:pt x="8718" y="1457"/>
                  </a:cubicBezTo>
                  <a:lnTo>
                    <a:pt x="3772" y="7399"/>
                  </a:lnTo>
                  <a:lnTo>
                    <a:pt x="2242" y="6616"/>
                  </a:lnTo>
                  <a:cubicBezTo>
                    <a:pt x="2162" y="6576"/>
                    <a:pt x="2082" y="6556"/>
                    <a:pt x="2004" y="6556"/>
                  </a:cubicBezTo>
                  <a:cubicBezTo>
                    <a:pt x="1874" y="6556"/>
                    <a:pt x="1749" y="6612"/>
                    <a:pt x="1638" y="6723"/>
                  </a:cubicBezTo>
                  <a:lnTo>
                    <a:pt x="179" y="8182"/>
                  </a:lnTo>
                  <a:cubicBezTo>
                    <a:pt x="72" y="8324"/>
                    <a:pt x="1" y="8466"/>
                    <a:pt x="36" y="8644"/>
                  </a:cubicBezTo>
                  <a:cubicBezTo>
                    <a:pt x="36" y="8787"/>
                    <a:pt x="143" y="8929"/>
                    <a:pt x="321" y="9036"/>
                  </a:cubicBezTo>
                  <a:lnTo>
                    <a:pt x="3096" y="10423"/>
                  </a:lnTo>
                  <a:lnTo>
                    <a:pt x="4484" y="13199"/>
                  </a:lnTo>
                  <a:cubicBezTo>
                    <a:pt x="4589" y="13388"/>
                    <a:pt x="4782" y="13491"/>
                    <a:pt x="4974" y="13491"/>
                  </a:cubicBezTo>
                  <a:cubicBezTo>
                    <a:pt x="5105" y="13491"/>
                    <a:pt x="5236" y="13442"/>
                    <a:pt x="5338" y="13341"/>
                  </a:cubicBezTo>
                  <a:lnTo>
                    <a:pt x="6797" y="11882"/>
                  </a:lnTo>
                  <a:cubicBezTo>
                    <a:pt x="6975" y="11704"/>
                    <a:pt x="7010" y="11455"/>
                    <a:pt x="6903" y="11277"/>
                  </a:cubicBezTo>
                  <a:lnTo>
                    <a:pt x="6121" y="9747"/>
                  </a:lnTo>
                  <a:lnTo>
                    <a:pt x="12027" y="4766"/>
                  </a:lnTo>
                  <a:cubicBezTo>
                    <a:pt x="13308" y="3770"/>
                    <a:pt x="13806" y="2062"/>
                    <a:pt x="13308" y="532"/>
                  </a:cubicBezTo>
                  <a:cubicBezTo>
                    <a:pt x="13237" y="354"/>
                    <a:pt x="13130" y="247"/>
                    <a:pt x="12952" y="212"/>
                  </a:cubicBezTo>
                  <a:cubicBezTo>
                    <a:pt x="12543" y="69"/>
                    <a:pt x="12124" y="0"/>
                    <a:pt x="11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9" name="Google Shape;2109;p85"/>
          <p:cNvSpPr/>
          <p:nvPr/>
        </p:nvSpPr>
        <p:spPr>
          <a:xfrm>
            <a:off x="8358725" y="184718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0" name="Google Shape;2110;p85"/>
          <p:cNvGrpSpPr/>
          <p:nvPr/>
        </p:nvGrpSpPr>
        <p:grpSpPr>
          <a:xfrm rot="5400000">
            <a:off x="4377036" y="-958114"/>
            <a:ext cx="392117" cy="7710609"/>
            <a:chOff x="4455894" y="1306600"/>
            <a:chExt cx="365100" cy="4169700"/>
          </a:xfrm>
        </p:grpSpPr>
        <p:sp>
          <p:nvSpPr>
            <p:cNvPr id="2111" name="Google Shape;2111;p85"/>
            <p:cNvSpPr/>
            <p:nvPr/>
          </p:nvSpPr>
          <p:spPr>
            <a:xfrm flipH="1" rot="-5400000">
              <a:off x="2553594" y="3208900"/>
              <a:ext cx="4169700" cy="3651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85"/>
            <p:cNvSpPr/>
            <p:nvPr/>
          </p:nvSpPr>
          <p:spPr>
            <a:xfrm flipH="1" rot="-5400000">
              <a:off x="2583658" y="3234020"/>
              <a:ext cx="4113900" cy="315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3" name="Google Shape;2113;p85"/>
          <p:cNvGrpSpPr/>
          <p:nvPr/>
        </p:nvGrpSpPr>
        <p:grpSpPr>
          <a:xfrm flipH="1">
            <a:off x="-920032" y="1761776"/>
            <a:ext cx="1507118" cy="838832"/>
            <a:chOff x="7636893" y="2346251"/>
            <a:chExt cx="1507118" cy="838832"/>
          </a:xfrm>
        </p:grpSpPr>
        <p:grpSp>
          <p:nvGrpSpPr>
            <p:cNvPr id="2114" name="Google Shape;2114;p85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115" name="Google Shape;2115;p85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85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7" name="Google Shape;2117;p85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118" name="Google Shape;2118;p85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85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85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85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85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85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85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85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85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85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Google Shape;2132;p86"/>
          <p:cNvGrpSpPr/>
          <p:nvPr/>
        </p:nvGrpSpPr>
        <p:grpSpPr>
          <a:xfrm flipH="1">
            <a:off x="1249343" y="4067401"/>
            <a:ext cx="1507118" cy="838832"/>
            <a:chOff x="7636893" y="2346251"/>
            <a:chExt cx="1507118" cy="838832"/>
          </a:xfrm>
        </p:grpSpPr>
        <p:grpSp>
          <p:nvGrpSpPr>
            <p:cNvPr id="2133" name="Google Shape;2133;p86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134" name="Google Shape;2134;p86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86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6" name="Google Shape;2136;p86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137" name="Google Shape;2137;p86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86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86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86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86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86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86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86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86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86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47" name="Google Shape;2147;p86"/>
          <p:cNvSpPr txBox="1"/>
          <p:nvPr>
            <p:ph type="title"/>
          </p:nvPr>
        </p:nvSpPr>
        <p:spPr>
          <a:xfrm>
            <a:off x="1554150" y="1448906"/>
            <a:ext cx="6035700" cy="8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150,000</a:t>
            </a:r>
            <a:endParaRPr/>
          </a:p>
        </p:txBody>
      </p:sp>
      <p:sp>
        <p:nvSpPr>
          <p:cNvPr id="2148" name="Google Shape;2148;p86"/>
          <p:cNvSpPr txBox="1"/>
          <p:nvPr>
            <p:ph idx="1" type="subTitle"/>
          </p:nvPr>
        </p:nvSpPr>
        <p:spPr>
          <a:xfrm>
            <a:off x="1929900" y="2338320"/>
            <a:ext cx="52842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2149" name="Google Shape;2149;p86"/>
          <p:cNvGrpSpPr/>
          <p:nvPr/>
        </p:nvGrpSpPr>
        <p:grpSpPr>
          <a:xfrm>
            <a:off x="8309068" y="2635251"/>
            <a:ext cx="1507118" cy="838832"/>
            <a:chOff x="7636893" y="2346251"/>
            <a:chExt cx="1507118" cy="838832"/>
          </a:xfrm>
        </p:grpSpPr>
        <p:grpSp>
          <p:nvGrpSpPr>
            <p:cNvPr id="2150" name="Google Shape;2150;p86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151" name="Google Shape;2151;p86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86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3" name="Google Shape;2153;p86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154" name="Google Shape;2154;p86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86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86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86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86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86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86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86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86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86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8" name="Google Shape;2168;p87"/>
          <p:cNvGrpSpPr/>
          <p:nvPr/>
        </p:nvGrpSpPr>
        <p:grpSpPr>
          <a:xfrm>
            <a:off x="8127843" y="3233639"/>
            <a:ext cx="1507118" cy="838832"/>
            <a:chOff x="7636893" y="2346251"/>
            <a:chExt cx="1507118" cy="838832"/>
          </a:xfrm>
        </p:grpSpPr>
        <p:grpSp>
          <p:nvGrpSpPr>
            <p:cNvPr id="2169" name="Google Shape;2169;p87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170" name="Google Shape;2170;p87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87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2" name="Google Shape;2172;p87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173" name="Google Shape;2173;p87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87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87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87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87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87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87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87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87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87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83" name="Google Shape;2183;p87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SOCIAL</a:t>
            </a:r>
            <a:r>
              <a:rPr lang="en" sz="3000">
                <a:solidFill>
                  <a:schemeClr val="dk2"/>
                </a:solidFill>
              </a:rPr>
              <a:t> GRAPH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184" name="Google Shape;2184;p87"/>
          <p:cNvSpPr txBox="1"/>
          <p:nvPr>
            <p:ph idx="4294967295" type="subTitle"/>
          </p:nvPr>
        </p:nvSpPr>
        <p:spPr>
          <a:xfrm>
            <a:off x="695600" y="4341755"/>
            <a:ext cx="7752900" cy="2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Follow the link in the graph to modify its data and then paste the new one here. </a:t>
            </a:r>
            <a:r>
              <a:rPr lang="en" sz="1200">
                <a:uFill>
                  <a:noFill/>
                </a:uFill>
                <a:hlinkClick r:id="rId3"/>
              </a:rPr>
              <a:t>For more info, </a:t>
            </a:r>
            <a:r>
              <a:rPr b="1" lang="en" sz="1200">
                <a:uFill>
                  <a:noFill/>
                </a:uFill>
                <a:hlinkClick r:id="rId4"/>
              </a:rPr>
              <a:t>click here</a:t>
            </a:r>
            <a:endParaRPr b="1" sz="1200"/>
          </a:p>
        </p:txBody>
      </p:sp>
      <p:sp>
        <p:nvSpPr>
          <p:cNvPr id="2185" name="Google Shape;2185;p87"/>
          <p:cNvSpPr txBox="1"/>
          <p:nvPr/>
        </p:nvSpPr>
        <p:spPr>
          <a:xfrm>
            <a:off x="713342" y="2936389"/>
            <a:ext cx="23340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Venus is the second planet from the Sun</a:t>
            </a:r>
            <a:endParaRPr sz="1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6" name="Google Shape;2186;p87"/>
          <p:cNvSpPr txBox="1"/>
          <p:nvPr>
            <p:ph idx="4294967295" type="subTitle"/>
          </p:nvPr>
        </p:nvSpPr>
        <p:spPr>
          <a:xfrm>
            <a:off x="713342" y="2520879"/>
            <a:ext cx="2334000" cy="4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VENUS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2187" name="Google Shape;2187;p87" title="Char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5960" y="1423868"/>
            <a:ext cx="4460505" cy="27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87"/>
          <p:cNvSpPr txBox="1"/>
          <p:nvPr>
            <p:ph idx="4294967295" type="subTitle"/>
          </p:nvPr>
        </p:nvSpPr>
        <p:spPr>
          <a:xfrm>
            <a:off x="3051487" y="1656983"/>
            <a:ext cx="9303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2017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189" name="Google Shape;2189;p87"/>
          <p:cNvSpPr txBox="1"/>
          <p:nvPr>
            <p:ph idx="4294967295" type="subTitle"/>
          </p:nvPr>
        </p:nvSpPr>
        <p:spPr>
          <a:xfrm>
            <a:off x="3051487" y="2107436"/>
            <a:ext cx="9303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2018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190" name="Google Shape;2190;p87"/>
          <p:cNvSpPr txBox="1"/>
          <p:nvPr>
            <p:ph idx="4294967295" type="subTitle"/>
          </p:nvPr>
        </p:nvSpPr>
        <p:spPr>
          <a:xfrm>
            <a:off x="3051487" y="2557888"/>
            <a:ext cx="9303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2019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191" name="Google Shape;2191;p87"/>
          <p:cNvSpPr txBox="1"/>
          <p:nvPr>
            <p:ph idx="4294967295" type="subTitle"/>
          </p:nvPr>
        </p:nvSpPr>
        <p:spPr>
          <a:xfrm>
            <a:off x="3051487" y="3008341"/>
            <a:ext cx="9303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2020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192" name="Google Shape;2192;p87"/>
          <p:cNvSpPr txBox="1"/>
          <p:nvPr>
            <p:ph idx="4294967295" type="subTitle"/>
          </p:nvPr>
        </p:nvSpPr>
        <p:spPr>
          <a:xfrm>
            <a:off x="3051487" y="3458793"/>
            <a:ext cx="9303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2021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cxnSp>
        <p:nvCxnSpPr>
          <p:cNvPr id="2193" name="Google Shape;2193;p87"/>
          <p:cNvCxnSpPr/>
          <p:nvPr/>
        </p:nvCxnSpPr>
        <p:spPr>
          <a:xfrm rot="10800000">
            <a:off x="3057025" y="1647968"/>
            <a:ext cx="0" cy="2227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94" name="Google Shape;2194;p87"/>
          <p:cNvGrpSpPr/>
          <p:nvPr/>
        </p:nvGrpSpPr>
        <p:grpSpPr>
          <a:xfrm>
            <a:off x="1657954" y="1945304"/>
            <a:ext cx="444775" cy="444850"/>
            <a:chOff x="1007875" y="4027625"/>
            <a:chExt cx="444775" cy="444850"/>
          </a:xfrm>
        </p:grpSpPr>
        <p:sp>
          <p:nvSpPr>
            <p:cNvPr id="2195" name="Google Shape;2195;p87"/>
            <p:cNvSpPr/>
            <p:nvPr/>
          </p:nvSpPr>
          <p:spPr>
            <a:xfrm>
              <a:off x="1191100" y="4027625"/>
              <a:ext cx="78300" cy="444800"/>
            </a:xfrm>
            <a:custGeom>
              <a:rect b="b" l="l" r="r" t="t"/>
              <a:pathLst>
                <a:path extrusionOk="0" h="17792" w="3132">
                  <a:moveTo>
                    <a:pt x="1566" y="1"/>
                  </a:moveTo>
                  <a:cubicBezTo>
                    <a:pt x="712" y="1"/>
                    <a:pt x="1" y="713"/>
                    <a:pt x="1" y="1566"/>
                  </a:cubicBezTo>
                  <a:lnTo>
                    <a:pt x="1" y="10497"/>
                  </a:lnTo>
                  <a:lnTo>
                    <a:pt x="499" y="16795"/>
                  </a:lnTo>
                  <a:cubicBezTo>
                    <a:pt x="534" y="17364"/>
                    <a:pt x="997" y="17791"/>
                    <a:pt x="1566" y="17791"/>
                  </a:cubicBezTo>
                  <a:cubicBezTo>
                    <a:pt x="2136" y="17791"/>
                    <a:pt x="2598" y="17364"/>
                    <a:pt x="2634" y="16795"/>
                  </a:cubicBezTo>
                  <a:lnTo>
                    <a:pt x="3132" y="10462"/>
                  </a:lnTo>
                  <a:lnTo>
                    <a:pt x="3132" y="1566"/>
                  </a:lnTo>
                  <a:cubicBezTo>
                    <a:pt x="3132" y="677"/>
                    <a:pt x="2420" y="1"/>
                    <a:pt x="1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87"/>
            <p:cNvSpPr/>
            <p:nvPr/>
          </p:nvSpPr>
          <p:spPr>
            <a:xfrm>
              <a:off x="1060350" y="4133100"/>
              <a:ext cx="77400" cy="83150"/>
            </a:xfrm>
            <a:custGeom>
              <a:rect b="b" l="l" r="r" t="t"/>
              <a:pathLst>
                <a:path extrusionOk="0" h="3326" w="3096">
                  <a:moveTo>
                    <a:pt x="1576" y="1"/>
                  </a:moveTo>
                  <a:cubicBezTo>
                    <a:pt x="1502" y="1"/>
                    <a:pt x="1427" y="6"/>
                    <a:pt x="1352" y="16"/>
                  </a:cubicBezTo>
                  <a:cubicBezTo>
                    <a:pt x="570" y="158"/>
                    <a:pt x="0" y="834"/>
                    <a:pt x="36" y="1653"/>
                  </a:cubicBezTo>
                  <a:lnTo>
                    <a:pt x="36" y="3325"/>
                  </a:lnTo>
                  <a:lnTo>
                    <a:pt x="3096" y="1155"/>
                  </a:lnTo>
                  <a:cubicBezTo>
                    <a:pt x="2903" y="447"/>
                    <a:pt x="227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87"/>
            <p:cNvSpPr/>
            <p:nvPr/>
          </p:nvSpPr>
          <p:spPr>
            <a:xfrm>
              <a:off x="1112825" y="4358525"/>
              <a:ext cx="64950" cy="113700"/>
            </a:xfrm>
            <a:custGeom>
              <a:rect b="b" l="l" r="r" t="t"/>
              <a:pathLst>
                <a:path extrusionOk="0" h="4548" w="2598">
                  <a:moveTo>
                    <a:pt x="2313" y="1"/>
                  </a:moveTo>
                  <a:lnTo>
                    <a:pt x="214" y="1495"/>
                  </a:lnTo>
                  <a:cubicBezTo>
                    <a:pt x="72" y="1602"/>
                    <a:pt x="1" y="1780"/>
                    <a:pt x="1" y="1922"/>
                  </a:cubicBezTo>
                  <a:lnTo>
                    <a:pt x="1" y="4057"/>
                  </a:lnTo>
                  <a:cubicBezTo>
                    <a:pt x="30" y="4351"/>
                    <a:pt x="253" y="4547"/>
                    <a:pt x="530" y="4547"/>
                  </a:cubicBezTo>
                  <a:cubicBezTo>
                    <a:pt x="589" y="4547"/>
                    <a:pt x="650" y="4538"/>
                    <a:pt x="712" y="4520"/>
                  </a:cubicBezTo>
                  <a:lnTo>
                    <a:pt x="2598" y="387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87"/>
            <p:cNvSpPr/>
            <p:nvPr/>
          </p:nvSpPr>
          <p:spPr>
            <a:xfrm>
              <a:off x="1282725" y="4358525"/>
              <a:ext cx="64950" cy="113950"/>
            </a:xfrm>
            <a:custGeom>
              <a:rect b="b" l="l" r="r" t="t"/>
              <a:pathLst>
                <a:path extrusionOk="0" h="4558" w="2598">
                  <a:moveTo>
                    <a:pt x="285" y="1"/>
                  </a:moveTo>
                  <a:lnTo>
                    <a:pt x="0" y="3879"/>
                  </a:lnTo>
                  <a:lnTo>
                    <a:pt x="1922" y="4520"/>
                  </a:lnTo>
                  <a:cubicBezTo>
                    <a:pt x="1980" y="4546"/>
                    <a:pt x="2039" y="4557"/>
                    <a:pt x="2098" y="4557"/>
                  </a:cubicBezTo>
                  <a:cubicBezTo>
                    <a:pt x="2360" y="4557"/>
                    <a:pt x="2598" y="4319"/>
                    <a:pt x="2598" y="4057"/>
                  </a:cubicBezTo>
                  <a:lnTo>
                    <a:pt x="2598" y="1922"/>
                  </a:lnTo>
                  <a:cubicBezTo>
                    <a:pt x="2598" y="1744"/>
                    <a:pt x="2527" y="1566"/>
                    <a:pt x="2384" y="1460"/>
                  </a:cubicBezTo>
                  <a:lnTo>
                    <a:pt x="2384" y="149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87"/>
            <p:cNvSpPr/>
            <p:nvPr/>
          </p:nvSpPr>
          <p:spPr>
            <a:xfrm>
              <a:off x="1322750" y="4132800"/>
              <a:ext cx="77025" cy="83450"/>
            </a:xfrm>
            <a:custGeom>
              <a:rect b="b" l="l" r="r" t="t"/>
              <a:pathLst>
                <a:path extrusionOk="0" h="3338" w="3081">
                  <a:moveTo>
                    <a:pt x="1511" y="0"/>
                  </a:moveTo>
                  <a:cubicBezTo>
                    <a:pt x="870" y="0"/>
                    <a:pt x="224" y="369"/>
                    <a:pt x="1" y="1167"/>
                  </a:cubicBezTo>
                  <a:lnTo>
                    <a:pt x="3061" y="3337"/>
                  </a:lnTo>
                  <a:lnTo>
                    <a:pt x="3061" y="1558"/>
                  </a:lnTo>
                  <a:cubicBezTo>
                    <a:pt x="3080" y="557"/>
                    <a:pt x="2299" y="0"/>
                    <a:pt x="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87"/>
            <p:cNvSpPr/>
            <p:nvPr/>
          </p:nvSpPr>
          <p:spPr>
            <a:xfrm>
              <a:off x="1295175" y="4173525"/>
              <a:ext cx="157475" cy="167875"/>
            </a:xfrm>
            <a:custGeom>
              <a:rect b="b" l="l" r="r" t="t"/>
              <a:pathLst>
                <a:path extrusionOk="0" h="6715" w="6299">
                  <a:moveTo>
                    <a:pt x="1" y="0"/>
                  </a:moveTo>
                  <a:lnTo>
                    <a:pt x="1" y="5088"/>
                  </a:lnTo>
                  <a:lnTo>
                    <a:pt x="5622" y="6689"/>
                  </a:lnTo>
                  <a:cubicBezTo>
                    <a:pt x="5679" y="6706"/>
                    <a:pt x="5735" y="6714"/>
                    <a:pt x="5788" y="6714"/>
                  </a:cubicBezTo>
                  <a:cubicBezTo>
                    <a:pt x="6072" y="6714"/>
                    <a:pt x="6298" y="6490"/>
                    <a:pt x="6298" y="6191"/>
                  </a:cubicBezTo>
                  <a:lnTo>
                    <a:pt x="6298" y="4732"/>
                  </a:lnTo>
                  <a:cubicBezTo>
                    <a:pt x="6298" y="4590"/>
                    <a:pt x="6227" y="4412"/>
                    <a:pt x="6085" y="43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87"/>
            <p:cNvSpPr/>
            <p:nvPr/>
          </p:nvSpPr>
          <p:spPr>
            <a:xfrm>
              <a:off x="1007875" y="4173525"/>
              <a:ext cx="157450" cy="167875"/>
            </a:xfrm>
            <a:custGeom>
              <a:rect b="b" l="l" r="r" t="t"/>
              <a:pathLst>
                <a:path extrusionOk="0" h="6715" w="6298">
                  <a:moveTo>
                    <a:pt x="6298" y="0"/>
                  </a:moveTo>
                  <a:lnTo>
                    <a:pt x="213" y="4341"/>
                  </a:lnTo>
                  <a:cubicBezTo>
                    <a:pt x="71" y="4412"/>
                    <a:pt x="0" y="4590"/>
                    <a:pt x="0" y="4732"/>
                  </a:cubicBezTo>
                  <a:lnTo>
                    <a:pt x="0" y="6191"/>
                  </a:lnTo>
                  <a:cubicBezTo>
                    <a:pt x="0" y="6490"/>
                    <a:pt x="227" y="6714"/>
                    <a:pt x="510" y="6714"/>
                  </a:cubicBezTo>
                  <a:cubicBezTo>
                    <a:pt x="564" y="6714"/>
                    <a:pt x="620" y="6706"/>
                    <a:pt x="676" y="6689"/>
                  </a:cubicBezTo>
                  <a:lnTo>
                    <a:pt x="6298" y="5088"/>
                  </a:lnTo>
                  <a:lnTo>
                    <a:pt x="6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2" name="Google Shape;2202;p87"/>
          <p:cNvSpPr/>
          <p:nvPr/>
        </p:nvSpPr>
        <p:spPr>
          <a:xfrm rot="-5400000">
            <a:off x="1853792" y="1835304"/>
            <a:ext cx="53100" cy="22617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87"/>
          <p:cNvSpPr/>
          <p:nvPr/>
        </p:nvSpPr>
        <p:spPr>
          <a:xfrm rot="-5400000">
            <a:off x="1853758" y="1403426"/>
            <a:ext cx="53100" cy="2223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88"/>
          <p:cNvSpPr txBox="1"/>
          <p:nvPr>
            <p:ph idx="15" type="title"/>
          </p:nvPr>
        </p:nvSpPr>
        <p:spPr>
          <a:xfrm>
            <a:off x="717525" y="445025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 </a:t>
            </a:r>
            <a:r>
              <a:rPr lang="en">
                <a:solidFill>
                  <a:schemeClr val="dk2"/>
                </a:solidFill>
              </a:rPr>
              <a:t>COLUMNS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09" name="Google Shape;2209;p88"/>
          <p:cNvSpPr txBox="1"/>
          <p:nvPr>
            <p:ph type="title"/>
          </p:nvPr>
        </p:nvSpPr>
        <p:spPr>
          <a:xfrm>
            <a:off x="720439" y="1949341"/>
            <a:ext cx="22080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210" name="Google Shape;2210;p88"/>
          <p:cNvSpPr txBox="1"/>
          <p:nvPr>
            <p:ph idx="1" type="subTitle"/>
          </p:nvPr>
        </p:nvSpPr>
        <p:spPr>
          <a:xfrm>
            <a:off x="720439" y="2307776"/>
            <a:ext cx="2208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2211" name="Google Shape;2211;p88"/>
          <p:cNvSpPr txBox="1"/>
          <p:nvPr>
            <p:ph idx="2" type="title"/>
          </p:nvPr>
        </p:nvSpPr>
        <p:spPr>
          <a:xfrm>
            <a:off x="3412250" y="3553763"/>
            <a:ext cx="22080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212" name="Google Shape;2212;p88"/>
          <p:cNvSpPr txBox="1"/>
          <p:nvPr>
            <p:ph idx="3" type="subTitle"/>
          </p:nvPr>
        </p:nvSpPr>
        <p:spPr>
          <a:xfrm>
            <a:off x="3412250" y="3912936"/>
            <a:ext cx="2208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2213" name="Google Shape;2213;p88"/>
          <p:cNvSpPr txBox="1"/>
          <p:nvPr>
            <p:ph idx="4" type="title"/>
          </p:nvPr>
        </p:nvSpPr>
        <p:spPr>
          <a:xfrm>
            <a:off x="6231186" y="1949341"/>
            <a:ext cx="21966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214" name="Google Shape;2214;p88"/>
          <p:cNvSpPr txBox="1"/>
          <p:nvPr>
            <p:ph idx="5" type="subTitle"/>
          </p:nvPr>
        </p:nvSpPr>
        <p:spPr>
          <a:xfrm>
            <a:off x="6231186" y="2307776"/>
            <a:ext cx="2196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2215" name="Google Shape;2215;p88"/>
          <p:cNvSpPr txBox="1"/>
          <p:nvPr>
            <p:ph idx="6" type="title"/>
          </p:nvPr>
        </p:nvSpPr>
        <p:spPr>
          <a:xfrm>
            <a:off x="3417950" y="1949341"/>
            <a:ext cx="21966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216" name="Google Shape;2216;p88"/>
          <p:cNvSpPr txBox="1"/>
          <p:nvPr>
            <p:ph idx="7" type="subTitle"/>
          </p:nvPr>
        </p:nvSpPr>
        <p:spPr>
          <a:xfrm>
            <a:off x="3417950" y="2307776"/>
            <a:ext cx="2196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2217" name="Google Shape;2217;p88"/>
          <p:cNvSpPr txBox="1"/>
          <p:nvPr>
            <p:ph idx="8" type="title"/>
          </p:nvPr>
        </p:nvSpPr>
        <p:spPr>
          <a:xfrm>
            <a:off x="720439" y="3553763"/>
            <a:ext cx="22080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218" name="Google Shape;2218;p88"/>
          <p:cNvSpPr txBox="1"/>
          <p:nvPr>
            <p:ph idx="9" type="subTitle"/>
          </p:nvPr>
        </p:nvSpPr>
        <p:spPr>
          <a:xfrm>
            <a:off x="720439" y="3912936"/>
            <a:ext cx="22080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2219" name="Google Shape;2219;p88"/>
          <p:cNvSpPr txBox="1"/>
          <p:nvPr>
            <p:ph idx="13" type="title"/>
          </p:nvPr>
        </p:nvSpPr>
        <p:spPr>
          <a:xfrm>
            <a:off x="6231186" y="3553763"/>
            <a:ext cx="21966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220" name="Google Shape;2220;p88"/>
          <p:cNvSpPr txBox="1"/>
          <p:nvPr>
            <p:ph idx="14" type="subTitle"/>
          </p:nvPr>
        </p:nvSpPr>
        <p:spPr>
          <a:xfrm>
            <a:off x="6231186" y="3912936"/>
            <a:ext cx="21966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2221" name="Google Shape;2221;p88"/>
          <p:cNvGrpSpPr/>
          <p:nvPr/>
        </p:nvGrpSpPr>
        <p:grpSpPr>
          <a:xfrm>
            <a:off x="7107088" y="1352263"/>
            <a:ext cx="444775" cy="444775"/>
            <a:chOff x="7703300" y="2573275"/>
            <a:chExt cx="444775" cy="444775"/>
          </a:xfrm>
        </p:grpSpPr>
        <p:sp>
          <p:nvSpPr>
            <p:cNvPr id="2222" name="Google Shape;2222;p88"/>
            <p:cNvSpPr/>
            <p:nvPr/>
          </p:nvSpPr>
          <p:spPr>
            <a:xfrm>
              <a:off x="7703300" y="2755625"/>
              <a:ext cx="153025" cy="78300"/>
            </a:xfrm>
            <a:custGeom>
              <a:rect b="b" l="l" r="r" t="t"/>
              <a:pathLst>
                <a:path extrusionOk="0" h="3132" w="6121">
                  <a:moveTo>
                    <a:pt x="4199" y="1"/>
                  </a:moveTo>
                  <a:cubicBezTo>
                    <a:pt x="3736" y="1"/>
                    <a:pt x="0" y="72"/>
                    <a:pt x="0" y="1566"/>
                  </a:cubicBezTo>
                  <a:cubicBezTo>
                    <a:pt x="0" y="3096"/>
                    <a:pt x="3772" y="3132"/>
                    <a:pt x="4199" y="3132"/>
                  </a:cubicBezTo>
                  <a:cubicBezTo>
                    <a:pt x="4839" y="3132"/>
                    <a:pt x="5480" y="3096"/>
                    <a:pt x="6120" y="2989"/>
                  </a:cubicBezTo>
                  <a:cubicBezTo>
                    <a:pt x="5658" y="2100"/>
                    <a:pt x="5658" y="1068"/>
                    <a:pt x="6120" y="178"/>
                  </a:cubicBezTo>
                  <a:cubicBezTo>
                    <a:pt x="5480" y="72"/>
                    <a:pt x="4839" y="1"/>
                    <a:pt x="4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88"/>
            <p:cNvSpPr/>
            <p:nvPr/>
          </p:nvSpPr>
          <p:spPr>
            <a:xfrm>
              <a:off x="7886525" y="2573275"/>
              <a:ext cx="78325" cy="152125"/>
            </a:xfrm>
            <a:custGeom>
              <a:rect b="b" l="l" r="r" t="t"/>
              <a:pathLst>
                <a:path extrusionOk="0" h="6085" w="3133">
                  <a:moveTo>
                    <a:pt x="1566" y="0"/>
                  </a:moveTo>
                  <a:cubicBezTo>
                    <a:pt x="36" y="0"/>
                    <a:pt x="1" y="3772"/>
                    <a:pt x="1" y="4199"/>
                  </a:cubicBezTo>
                  <a:cubicBezTo>
                    <a:pt x="1" y="4839"/>
                    <a:pt x="36" y="5480"/>
                    <a:pt x="179" y="6085"/>
                  </a:cubicBezTo>
                  <a:cubicBezTo>
                    <a:pt x="606" y="5871"/>
                    <a:pt x="1068" y="5765"/>
                    <a:pt x="1566" y="5765"/>
                  </a:cubicBezTo>
                  <a:cubicBezTo>
                    <a:pt x="2029" y="5765"/>
                    <a:pt x="2527" y="5871"/>
                    <a:pt x="2954" y="6085"/>
                  </a:cubicBezTo>
                  <a:cubicBezTo>
                    <a:pt x="3061" y="5480"/>
                    <a:pt x="3132" y="4839"/>
                    <a:pt x="3132" y="4199"/>
                  </a:cubicBezTo>
                  <a:cubicBezTo>
                    <a:pt x="3132" y="3736"/>
                    <a:pt x="3061" y="0"/>
                    <a:pt x="1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88"/>
            <p:cNvSpPr/>
            <p:nvPr/>
          </p:nvSpPr>
          <p:spPr>
            <a:xfrm>
              <a:off x="7886525" y="2865025"/>
              <a:ext cx="78325" cy="153025"/>
            </a:xfrm>
            <a:custGeom>
              <a:rect b="b" l="l" r="r" t="t"/>
              <a:pathLst>
                <a:path extrusionOk="0" h="6121" w="3133">
                  <a:moveTo>
                    <a:pt x="179" y="1"/>
                  </a:moveTo>
                  <a:cubicBezTo>
                    <a:pt x="36" y="641"/>
                    <a:pt x="1" y="1282"/>
                    <a:pt x="1" y="1887"/>
                  </a:cubicBezTo>
                  <a:cubicBezTo>
                    <a:pt x="1" y="2349"/>
                    <a:pt x="36" y="6121"/>
                    <a:pt x="1566" y="6121"/>
                  </a:cubicBezTo>
                  <a:cubicBezTo>
                    <a:pt x="3061" y="6121"/>
                    <a:pt x="3132" y="2314"/>
                    <a:pt x="3132" y="1887"/>
                  </a:cubicBezTo>
                  <a:cubicBezTo>
                    <a:pt x="3132" y="1282"/>
                    <a:pt x="3061" y="641"/>
                    <a:pt x="2954" y="1"/>
                  </a:cubicBezTo>
                  <a:cubicBezTo>
                    <a:pt x="2527" y="214"/>
                    <a:pt x="2029" y="321"/>
                    <a:pt x="1566" y="321"/>
                  </a:cubicBezTo>
                  <a:cubicBezTo>
                    <a:pt x="1068" y="321"/>
                    <a:pt x="606" y="214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88"/>
            <p:cNvSpPr/>
            <p:nvPr/>
          </p:nvSpPr>
          <p:spPr>
            <a:xfrm>
              <a:off x="7995050" y="2756525"/>
              <a:ext cx="153025" cy="78300"/>
            </a:xfrm>
            <a:custGeom>
              <a:rect b="b" l="l" r="r" t="t"/>
              <a:pathLst>
                <a:path extrusionOk="0" h="3132" w="6121">
                  <a:moveTo>
                    <a:pt x="1922" y="0"/>
                  </a:moveTo>
                  <a:cubicBezTo>
                    <a:pt x="1282" y="0"/>
                    <a:pt x="641" y="36"/>
                    <a:pt x="1" y="178"/>
                  </a:cubicBezTo>
                  <a:cubicBezTo>
                    <a:pt x="463" y="1032"/>
                    <a:pt x="463" y="2064"/>
                    <a:pt x="1" y="2953"/>
                  </a:cubicBezTo>
                  <a:cubicBezTo>
                    <a:pt x="641" y="3060"/>
                    <a:pt x="1282" y="3131"/>
                    <a:pt x="1922" y="3131"/>
                  </a:cubicBezTo>
                  <a:cubicBezTo>
                    <a:pt x="2349" y="3131"/>
                    <a:pt x="6121" y="3060"/>
                    <a:pt x="6121" y="1566"/>
                  </a:cubicBezTo>
                  <a:cubicBezTo>
                    <a:pt x="6121" y="36"/>
                    <a:pt x="2349" y="0"/>
                    <a:pt x="1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88"/>
            <p:cNvSpPr/>
            <p:nvPr/>
          </p:nvSpPr>
          <p:spPr>
            <a:xfrm>
              <a:off x="7738875" y="2653150"/>
              <a:ext cx="75675" cy="84700"/>
            </a:xfrm>
            <a:custGeom>
              <a:rect b="b" l="l" r="r" t="t"/>
              <a:pathLst>
                <a:path extrusionOk="0" h="3388" w="3027">
                  <a:moveTo>
                    <a:pt x="2295" y="0"/>
                  </a:moveTo>
                  <a:cubicBezTo>
                    <a:pt x="2181" y="0"/>
                    <a:pt x="2063" y="45"/>
                    <a:pt x="1957" y="150"/>
                  </a:cubicBezTo>
                  <a:cubicBezTo>
                    <a:pt x="1032" y="1075"/>
                    <a:pt x="356" y="2178"/>
                    <a:pt x="0" y="3388"/>
                  </a:cubicBezTo>
                  <a:cubicBezTo>
                    <a:pt x="392" y="3281"/>
                    <a:pt x="783" y="3210"/>
                    <a:pt x="1175" y="3174"/>
                  </a:cubicBezTo>
                  <a:cubicBezTo>
                    <a:pt x="1530" y="2320"/>
                    <a:pt x="2029" y="1538"/>
                    <a:pt x="2669" y="897"/>
                  </a:cubicBezTo>
                  <a:cubicBezTo>
                    <a:pt x="3026" y="512"/>
                    <a:pt x="2683" y="0"/>
                    <a:pt x="2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88"/>
            <p:cNvSpPr/>
            <p:nvPr/>
          </p:nvSpPr>
          <p:spPr>
            <a:xfrm>
              <a:off x="7982600" y="2608850"/>
              <a:ext cx="86300" cy="70750"/>
            </a:xfrm>
            <a:custGeom>
              <a:rect b="b" l="l" r="r" t="t"/>
              <a:pathLst>
                <a:path extrusionOk="0" h="2830" w="3452">
                  <a:moveTo>
                    <a:pt x="1" y="1"/>
                  </a:moveTo>
                  <a:lnTo>
                    <a:pt x="1" y="1"/>
                  </a:lnTo>
                  <a:cubicBezTo>
                    <a:pt x="107" y="392"/>
                    <a:pt x="179" y="783"/>
                    <a:pt x="250" y="1175"/>
                  </a:cubicBezTo>
                  <a:cubicBezTo>
                    <a:pt x="1104" y="1531"/>
                    <a:pt x="1851" y="2029"/>
                    <a:pt x="2491" y="2669"/>
                  </a:cubicBezTo>
                  <a:cubicBezTo>
                    <a:pt x="2598" y="2776"/>
                    <a:pt x="2731" y="2829"/>
                    <a:pt x="2865" y="2829"/>
                  </a:cubicBezTo>
                  <a:cubicBezTo>
                    <a:pt x="2998" y="2829"/>
                    <a:pt x="3132" y="2776"/>
                    <a:pt x="3239" y="2669"/>
                  </a:cubicBezTo>
                  <a:cubicBezTo>
                    <a:pt x="3452" y="2456"/>
                    <a:pt x="3452" y="2136"/>
                    <a:pt x="3239" y="1922"/>
                  </a:cubicBezTo>
                  <a:cubicBezTo>
                    <a:pt x="2349" y="1033"/>
                    <a:pt x="1246" y="35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88"/>
            <p:cNvSpPr/>
            <p:nvPr/>
          </p:nvSpPr>
          <p:spPr>
            <a:xfrm>
              <a:off x="8036000" y="2852575"/>
              <a:ext cx="75600" cy="85075"/>
            </a:xfrm>
            <a:custGeom>
              <a:rect b="b" l="l" r="r" t="t"/>
              <a:pathLst>
                <a:path extrusionOk="0" h="3403" w="3024">
                  <a:moveTo>
                    <a:pt x="3024" y="1"/>
                  </a:moveTo>
                  <a:cubicBezTo>
                    <a:pt x="2668" y="108"/>
                    <a:pt x="2277" y="179"/>
                    <a:pt x="1850" y="250"/>
                  </a:cubicBezTo>
                  <a:cubicBezTo>
                    <a:pt x="1529" y="1068"/>
                    <a:pt x="1031" y="1851"/>
                    <a:pt x="355" y="2491"/>
                  </a:cubicBezTo>
                  <a:cubicBezTo>
                    <a:pt x="0" y="2874"/>
                    <a:pt x="337" y="3403"/>
                    <a:pt x="738" y="3403"/>
                  </a:cubicBezTo>
                  <a:cubicBezTo>
                    <a:pt x="859" y="3403"/>
                    <a:pt x="987" y="3354"/>
                    <a:pt x="1103" y="3239"/>
                  </a:cubicBezTo>
                  <a:cubicBezTo>
                    <a:pt x="1992" y="2349"/>
                    <a:pt x="2668" y="1246"/>
                    <a:pt x="3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88"/>
            <p:cNvSpPr/>
            <p:nvPr/>
          </p:nvSpPr>
          <p:spPr>
            <a:xfrm>
              <a:off x="7778175" y="2911100"/>
              <a:ext cx="89700" cy="70500"/>
            </a:xfrm>
            <a:custGeom>
              <a:rect b="b" l="l" r="r" t="t"/>
              <a:pathLst>
                <a:path extrusionOk="0" h="2820" w="3588">
                  <a:moveTo>
                    <a:pt x="741" y="1"/>
                  </a:moveTo>
                  <a:cubicBezTo>
                    <a:pt x="338" y="1"/>
                    <a:pt x="1" y="513"/>
                    <a:pt x="385" y="898"/>
                  </a:cubicBezTo>
                  <a:cubicBezTo>
                    <a:pt x="1275" y="1787"/>
                    <a:pt x="2378" y="2463"/>
                    <a:pt x="3588" y="2819"/>
                  </a:cubicBezTo>
                  <a:cubicBezTo>
                    <a:pt x="3481" y="2463"/>
                    <a:pt x="3410" y="2036"/>
                    <a:pt x="3374" y="1645"/>
                  </a:cubicBezTo>
                  <a:cubicBezTo>
                    <a:pt x="2520" y="1325"/>
                    <a:pt x="1738" y="826"/>
                    <a:pt x="1097" y="150"/>
                  </a:cubicBezTo>
                  <a:cubicBezTo>
                    <a:pt x="984" y="45"/>
                    <a:pt x="859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88"/>
            <p:cNvSpPr/>
            <p:nvPr/>
          </p:nvSpPr>
          <p:spPr>
            <a:xfrm>
              <a:off x="7797575" y="2690025"/>
              <a:ext cx="49850" cy="40725"/>
            </a:xfrm>
            <a:custGeom>
              <a:rect b="b" l="l" r="r" t="t"/>
              <a:pathLst>
                <a:path extrusionOk="0" h="1629" w="1994">
                  <a:moveTo>
                    <a:pt x="1424" y="0"/>
                  </a:moveTo>
                  <a:cubicBezTo>
                    <a:pt x="1291" y="0"/>
                    <a:pt x="1157" y="45"/>
                    <a:pt x="1068" y="134"/>
                  </a:cubicBezTo>
                  <a:cubicBezTo>
                    <a:pt x="606" y="561"/>
                    <a:pt x="250" y="1059"/>
                    <a:pt x="1" y="1593"/>
                  </a:cubicBezTo>
                  <a:lnTo>
                    <a:pt x="428" y="1593"/>
                  </a:lnTo>
                  <a:cubicBezTo>
                    <a:pt x="712" y="1593"/>
                    <a:pt x="962" y="1593"/>
                    <a:pt x="1211" y="1628"/>
                  </a:cubicBezTo>
                  <a:cubicBezTo>
                    <a:pt x="1353" y="1344"/>
                    <a:pt x="1566" y="1095"/>
                    <a:pt x="1780" y="881"/>
                  </a:cubicBezTo>
                  <a:cubicBezTo>
                    <a:pt x="1993" y="668"/>
                    <a:pt x="1993" y="347"/>
                    <a:pt x="1780" y="134"/>
                  </a:cubicBezTo>
                  <a:cubicBezTo>
                    <a:pt x="1691" y="45"/>
                    <a:pt x="1557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88"/>
            <p:cNvSpPr/>
            <p:nvPr/>
          </p:nvSpPr>
          <p:spPr>
            <a:xfrm>
              <a:off x="7989725" y="2667575"/>
              <a:ext cx="41825" cy="48500"/>
            </a:xfrm>
            <a:custGeom>
              <a:rect b="b" l="l" r="r" t="t"/>
              <a:pathLst>
                <a:path extrusionOk="0" h="1940" w="1673">
                  <a:moveTo>
                    <a:pt x="36" y="0"/>
                  </a:moveTo>
                  <a:lnTo>
                    <a:pt x="36" y="427"/>
                  </a:lnTo>
                  <a:cubicBezTo>
                    <a:pt x="36" y="712"/>
                    <a:pt x="36" y="925"/>
                    <a:pt x="0" y="1174"/>
                  </a:cubicBezTo>
                  <a:cubicBezTo>
                    <a:pt x="249" y="1352"/>
                    <a:pt x="498" y="1566"/>
                    <a:pt x="747" y="1779"/>
                  </a:cubicBezTo>
                  <a:cubicBezTo>
                    <a:pt x="836" y="1886"/>
                    <a:pt x="970" y="1939"/>
                    <a:pt x="1103" y="1939"/>
                  </a:cubicBezTo>
                  <a:cubicBezTo>
                    <a:pt x="1237" y="1939"/>
                    <a:pt x="1370" y="1886"/>
                    <a:pt x="1459" y="1779"/>
                  </a:cubicBezTo>
                  <a:lnTo>
                    <a:pt x="1495" y="1815"/>
                  </a:lnTo>
                  <a:cubicBezTo>
                    <a:pt x="1673" y="1601"/>
                    <a:pt x="1673" y="1281"/>
                    <a:pt x="1495" y="1067"/>
                  </a:cubicBezTo>
                  <a:cubicBezTo>
                    <a:pt x="1068" y="640"/>
                    <a:pt x="570" y="285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88"/>
            <p:cNvSpPr/>
            <p:nvPr/>
          </p:nvSpPr>
          <p:spPr>
            <a:xfrm>
              <a:off x="8003075" y="2859700"/>
              <a:ext cx="49825" cy="40725"/>
            </a:xfrm>
            <a:custGeom>
              <a:rect b="b" l="l" r="r" t="t"/>
              <a:pathLst>
                <a:path extrusionOk="0" h="1629" w="1993">
                  <a:moveTo>
                    <a:pt x="818" y="0"/>
                  </a:moveTo>
                  <a:cubicBezTo>
                    <a:pt x="640" y="285"/>
                    <a:pt x="427" y="534"/>
                    <a:pt x="213" y="748"/>
                  </a:cubicBezTo>
                  <a:cubicBezTo>
                    <a:pt x="0" y="961"/>
                    <a:pt x="0" y="1281"/>
                    <a:pt x="213" y="1495"/>
                  </a:cubicBezTo>
                  <a:cubicBezTo>
                    <a:pt x="320" y="1584"/>
                    <a:pt x="454" y="1628"/>
                    <a:pt x="587" y="1628"/>
                  </a:cubicBezTo>
                  <a:cubicBezTo>
                    <a:pt x="721" y="1628"/>
                    <a:pt x="854" y="1584"/>
                    <a:pt x="961" y="1495"/>
                  </a:cubicBezTo>
                  <a:cubicBezTo>
                    <a:pt x="1388" y="1068"/>
                    <a:pt x="1743" y="570"/>
                    <a:pt x="1993" y="36"/>
                  </a:cubicBezTo>
                  <a:lnTo>
                    <a:pt x="1601" y="36"/>
                  </a:lnTo>
                  <a:cubicBezTo>
                    <a:pt x="1317" y="36"/>
                    <a:pt x="1067" y="36"/>
                    <a:pt x="8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88"/>
            <p:cNvSpPr/>
            <p:nvPr/>
          </p:nvSpPr>
          <p:spPr>
            <a:xfrm>
              <a:off x="7818925" y="2874375"/>
              <a:ext cx="42725" cy="48500"/>
            </a:xfrm>
            <a:custGeom>
              <a:rect b="b" l="l" r="r" t="t"/>
              <a:pathLst>
                <a:path extrusionOk="0" h="1940" w="1709">
                  <a:moveTo>
                    <a:pt x="575" y="1"/>
                  </a:moveTo>
                  <a:cubicBezTo>
                    <a:pt x="437" y="1"/>
                    <a:pt x="303" y="54"/>
                    <a:pt x="214" y="161"/>
                  </a:cubicBezTo>
                  <a:cubicBezTo>
                    <a:pt x="1" y="374"/>
                    <a:pt x="1" y="694"/>
                    <a:pt x="214" y="908"/>
                  </a:cubicBezTo>
                  <a:cubicBezTo>
                    <a:pt x="641" y="1335"/>
                    <a:pt x="1139" y="1691"/>
                    <a:pt x="1673" y="1940"/>
                  </a:cubicBezTo>
                  <a:lnTo>
                    <a:pt x="1673" y="1548"/>
                  </a:lnTo>
                  <a:cubicBezTo>
                    <a:pt x="1673" y="1264"/>
                    <a:pt x="1673" y="1015"/>
                    <a:pt x="1709" y="766"/>
                  </a:cubicBezTo>
                  <a:cubicBezTo>
                    <a:pt x="1424" y="588"/>
                    <a:pt x="1175" y="374"/>
                    <a:pt x="961" y="161"/>
                  </a:cubicBezTo>
                  <a:cubicBezTo>
                    <a:pt x="855" y="54"/>
                    <a:pt x="712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88"/>
            <p:cNvSpPr/>
            <p:nvPr/>
          </p:nvSpPr>
          <p:spPr>
            <a:xfrm>
              <a:off x="7855400" y="2743175"/>
              <a:ext cx="121900" cy="104425"/>
            </a:xfrm>
            <a:custGeom>
              <a:rect b="b" l="l" r="r" t="t"/>
              <a:pathLst>
                <a:path extrusionOk="0" h="4177" w="4876">
                  <a:moveTo>
                    <a:pt x="2783" y="1557"/>
                  </a:moveTo>
                  <a:cubicBezTo>
                    <a:pt x="3050" y="1557"/>
                    <a:pt x="3310" y="1763"/>
                    <a:pt x="3310" y="2100"/>
                  </a:cubicBezTo>
                  <a:cubicBezTo>
                    <a:pt x="3310" y="2384"/>
                    <a:pt x="3096" y="2598"/>
                    <a:pt x="2811" y="2598"/>
                  </a:cubicBezTo>
                  <a:cubicBezTo>
                    <a:pt x="2349" y="2598"/>
                    <a:pt x="2100" y="2064"/>
                    <a:pt x="2420" y="1708"/>
                  </a:cubicBezTo>
                  <a:cubicBezTo>
                    <a:pt x="2524" y="1604"/>
                    <a:pt x="2654" y="1557"/>
                    <a:pt x="2783" y="1557"/>
                  </a:cubicBezTo>
                  <a:close/>
                  <a:moveTo>
                    <a:pt x="2811" y="0"/>
                  </a:moveTo>
                  <a:cubicBezTo>
                    <a:pt x="926" y="0"/>
                    <a:pt x="1" y="2242"/>
                    <a:pt x="1317" y="3558"/>
                  </a:cubicBezTo>
                  <a:cubicBezTo>
                    <a:pt x="1744" y="3986"/>
                    <a:pt x="2269" y="4177"/>
                    <a:pt x="2783" y="4177"/>
                  </a:cubicBezTo>
                  <a:cubicBezTo>
                    <a:pt x="3853" y="4177"/>
                    <a:pt x="4875" y="3349"/>
                    <a:pt x="4875" y="2100"/>
                  </a:cubicBezTo>
                  <a:cubicBezTo>
                    <a:pt x="4875" y="925"/>
                    <a:pt x="3950" y="0"/>
                    <a:pt x="2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5" name="Google Shape;2235;p88"/>
          <p:cNvGrpSpPr/>
          <p:nvPr/>
        </p:nvGrpSpPr>
        <p:grpSpPr>
          <a:xfrm>
            <a:off x="7131988" y="3032538"/>
            <a:ext cx="394975" cy="444775"/>
            <a:chOff x="6236475" y="2573275"/>
            <a:chExt cx="394975" cy="444775"/>
          </a:xfrm>
        </p:grpSpPr>
        <p:sp>
          <p:nvSpPr>
            <p:cNvPr id="2236" name="Google Shape;2236;p88"/>
            <p:cNvSpPr/>
            <p:nvPr/>
          </p:nvSpPr>
          <p:spPr>
            <a:xfrm>
              <a:off x="6475750" y="2612425"/>
              <a:ext cx="51625" cy="157450"/>
            </a:xfrm>
            <a:custGeom>
              <a:rect b="b" l="l" r="r" t="t"/>
              <a:pathLst>
                <a:path extrusionOk="0" h="6298" w="2065">
                  <a:moveTo>
                    <a:pt x="1" y="0"/>
                  </a:moveTo>
                  <a:lnTo>
                    <a:pt x="1" y="6298"/>
                  </a:lnTo>
                  <a:lnTo>
                    <a:pt x="2064" y="5978"/>
                  </a:lnTo>
                  <a:lnTo>
                    <a:pt x="2064" y="3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88"/>
            <p:cNvSpPr/>
            <p:nvPr/>
          </p:nvSpPr>
          <p:spPr>
            <a:xfrm>
              <a:off x="6236475" y="2573275"/>
              <a:ext cx="212625" cy="444775"/>
            </a:xfrm>
            <a:custGeom>
              <a:rect b="b" l="l" r="r" t="t"/>
              <a:pathLst>
                <a:path extrusionOk="0" h="17791" w="8505">
                  <a:moveTo>
                    <a:pt x="5409" y="2598"/>
                  </a:moveTo>
                  <a:lnTo>
                    <a:pt x="5409" y="6832"/>
                  </a:lnTo>
                  <a:lnTo>
                    <a:pt x="3487" y="4733"/>
                  </a:lnTo>
                  <a:lnTo>
                    <a:pt x="5409" y="2598"/>
                  </a:lnTo>
                  <a:close/>
                  <a:moveTo>
                    <a:pt x="1744" y="0"/>
                  </a:moveTo>
                  <a:cubicBezTo>
                    <a:pt x="1103" y="36"/>
                    <a:pt x="1103" y="961"/>
                    <a:pt x="1744" y="1032"/>
                  </a:cubicBezTo>
                  <a:lnTo>
                    <a:pt x="2278" y="1032"/>
                  </a:lnTo>
                  <a:lnTo>
                    <a:pt x="2278" y="12632"/>
                  </a:lnTo>
                  <a:cubicBezTo>
                    <a:pt x="1637" y="12845"/>
                    <a:pt x="1210" y="13450"/>
                    <a:pt x="1210" y="14090"/>
                  </a:cubicBezTo>
                  <a:lnTo>
                    <a:pt x="1210" y="16723"/>
                  </a:lnTo>
                  <a:lnTo>
                    <a:pt x="712" y="16723"/>
                  </a:lnTo>
                  <a:cubicBezTo>
                    <a:pt x="0" y="16723"/>
                    <a:pt x="0" y="17791"/>
                    <a:pt x="712" y="17791"/>
                  </a:cubicBezTo>
                  <a:lnTo>
                    <a:pt x="4875" y="17791"/>
                  </a:lnTo>
                  <a:cubicBezTo>
                    <a:pt x="5551" y="17791"/>
                    <a:pt x="5551" y="16723"/>
                    <a:pt x="4875" y="16723"/>
                  </a:cubicBezTo>
                  <a:lnTo>
                    <a:pt x="4341" y="16723"/>
                  </a:lnTo>
                  <a:lnTo>
                    <a:pt x="4341" y="14090"/>
                  </a:lnTo>
                  <a:cubicBezTo>
                    <a:pt x="4341" y="13450"/>
                    <a:pt x="3914" y="12845"/>
                    <a:pt x="3309" y="12632"/>
                  </a:cubicBezTo>
                  <a:lnTo>
                    <a:pt x="3309" y="6085"/>
                  </a:lnTo>
                  <a:lnTo>
                    <a:pt x="5266" y="8255"/>
                  </a:lnTo>
                  <a:cubicBezTo>
                    <a:pt x="5354" y="8343"/>
                    <a:pt x="5466" y="8407"/>
                    <a:pt x="5602" y="8407"/>
                  </a:cubicBezTo>
                  <a:cubicBezTo>
                    <a:pt x="5631" y="8407"/>
                    <a:pt x="5662" y="8404"/>
                    <a:pt x="5693" y="8398"/>
                  </a:cubicBezTo>
                  <a:lnTo>
                    <a:pt x="8504" y="8006"/>
                  </a:lnTo>
                  <a:lnTo>
                    <a:pt x="8504" y="1424"/>
                  </a:lnTo>
                  <a:lnTo>
                    <a:pt x="5693" y="1032"/>
                  </a:lnTo>
                  <a:cubicBezTo>
                    <a:pt x="5662" y="1026"/>
                    <a:pt x="5631" y="1023"/>
                    <a:pt x="5602" y="1023"/>
                  </a:cubicBezTo>
                  <a:cubicBezTo>
                    <a:pt x="5466" y="1023"/>
                    <a:pt x="5354" y="1087"/>
                    <a:pt x="5266" y="1175"/>
                  </a:cubicBezTo>
                  <a:lnTo>
                    <a:pt x="3309" y="3345"/>
                  </a:lnTo>
                  <a:lnTo>
                    <a:pt x="3309" y="1032"/>
                  </a:lnTo>
                  <a:lnTo>
                    <a:pt x="3843" y="1032"/>
                  </a:lnTo>
                  <a:cubicBezTo>
                    <a:pt x="4448" y="961"/>
                    <a:pt x="4448" y="36"/>
                    <a:pt x="3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88"/>
            <p:cNvSpPr/>
            <p:nvPr/>
          </p:nvSpPr>
          <p:spPr>
            <a:xfrm>
              <a:off x="6554025" y="2623975"/>
              <a:ext cx="77425" cy="134350"/>
            </a:xfrm>
            <a:custGeom>
              <a:rect b="b" l="l" r="r" t="t"/>
              <a:pathLst>
                <a:path extrusionOk="0" h="5374" w="3097">
                  <a:moveTo>
                    <a:pt x="1" y="1"/>
                  </a:moveTo>
                  <a:lnTo>
                    <a:pt x="1" y="5373"/>
                  </a:lnTo>
                  <a:lnTo>
                    <a:pt x="2669" y="4982"/>
                  </a:lnTo>
                  <a:cubicBezTo>
                    <a:pt x="2918" y="4946"/>
                    <a:pt x="3096" y="4733"/>
                    <a:pt x="3096" y="4484"/>
                  </a:cubicBezTo>
                  <a:lnTo>
                    <a:pt x="3096" y="926"/>
                  </a:lnTo>
                  <a:cubicBezTo>
                    <a:pt x="3096" y="677"/>
                    <a:pt x="2918" y="428"/>
                    <a:pt x="2669" y="39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9" name="Google Shape;2239;p88"/>
          <p:cNvGrpSpPr/>
          <p:nvPr/>
        </p:nvGrpSpPr>
        <p:grpSpPr>
          <a:xfrm>
            <a:off x="4243925" y="1352225"/>
            <a:ext cx="449225" cy="444850"/>
            <a:chOff x="5483050" y="2573200"/>
            <a:chExt cx="449225" cy="444850"/>
          </a:xfrm>
        </p:grpSpPr>
        <p:sp>
          <p:nvSpPr>
            <p:cNvPr id="2240" name="Google Shape;2240;p88"/>
            <p:cNvSpPr/>
            <p:nvPr/>
          </p:nvSpPr>
          <p:spPr>
            <a:xfrm>
              <a:off x="5537300" y="2573200"/>
              <a:ext cx="164925" cy="183350"/>
            </a:xfrm>
            <a:custGeom>
              <a:rect b="b" l="l" r="r" t="t"/>
              <a:pathLst>
                <a:path extrusionOk="0" h="7334" w="6597">
                  <a:moveTo>
                    <a:pt x="4306" y="1035"/>
                  </a:moveTo>
                  <a:lnTo>
                    <a:pt x="4306" y="4202"/>
                  </a:lnTo>
                  <a:lnTo>
                    <a:pt x="2207" y="4202"/>
                  </a:lnTo>
                  <a:lnTo>
                    <a:pt x="2207" y="1035"/>
                  </a:lnTo>
                  <a:close/>
                  <a:moveTo>
                    <a:pt x="5903" y="0"/>
                  </a:moveTo>
                  <a:cubicBezTo>
                    <a:pt x="5881" y="0"/>
                    <a:pt x="5859" y="1"/>
                    <a:pt x="5836" y="3"/>
                  </a:cubicBezTo>
                  <a:lnTo>
                    <a:pt x="641" y="3"/>
                  </a:lnTo>
                  <a:cubicBezTo>
                    <a:pt x="1" y="39"/>
                    <a:pt x="1" y="964"/>
                    <a:pt x="641" y="1035"/>
                  </a:cubicBezTo>
                  <a:lnTo>
                    <a:pt x="1175" y="1035"/>
                  </a:lnTo>
                  <a:lnTo>
                    <a:pt x="1175" y="4202"/>
                  </a:lnTo>
                  <a:lnTo>
                    <a:pt x="641" y="4202"/>
                  </a:lnTo>
                  <a:cubicBezTo>
                    <a:pt x="357" y="4202"/>
                    <a:pt x="143" y="4415"/>
                    <a:pt x="143" y="4736"/>
                  </a:cubicBezTo>
                  <a:lnTo>
                    <a:pt x="143" y="7333"/>
                  </a:lnTo>
                  <a:lnTo>
                    <a:pt x="6405" y="7333"/>
                  </a:lnTo>
                  <a:lnTo>
                    <a:pt x="6370" y="4736"/>
                  </a:lnTo>
                  <a:cubicBezTo>
                    <a:pt x="6370" y="4415"/>
                    <a:pt x="6121" y="4202"/>
                    <a:pt x="5836" y="4202"/>
                  </a:cubicBezTo>
                  <a:lnTo>
                    <a:pt x="5338" y="4202"/>
                  </a:lnTo>
                  <a:lnTo>
                    <a:pt x="5338" y="1035"/>
                  </a:lnTo>
                  <a:lnTo>
                    <a:pt x="5836" y="1035"/>
                  </a:lnTo>
                  <a:cubicBezTo>
                    <a:pt x="5859" y="1037"/>
                    <a:pt x="5881" y="1038"/>
                    <a:pt x="5903" y="1038"/>
                  </a:cubicBezTo>
                  <a:cubicBezTo>
                    <a:pt x="6596" y="1038"/>
                    <a:pt x="6596" y="0"/>
                    <a:pt x="5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88"/>
            <p:cNvSpPr/>
            <p:nvPr/>
          </p:nvSpPr>
          <p:spPr>
            <a:xfrm>
              <a:off x="5748125" y="2625750"/>
              <a:ext cx="184150" cy="130800"/>
            </a:xfrm>
            <a:custGeom>
              <a:rect b="b" l="l" r="r" t="t"/>
              <a:pathLst>
                <a:path extrusionOk="0" h="5232" w="7366">
                  <a:moveTo>
                    <a:pt x="2610" y="2089"/>
                  </a:moveTo>
                  <a:cubicBezTo>
                    <a:pt x="2875" y="2089"/>
                    <a:pt x="3132" y="2288"/>
                    <a:pt x="3132" y="2598"/>
                  </a:cubicBezTo>
                  <a:cubicBezTo>
                    <a:pt x="3132" y="2883"/>
                    <a:pt x="2918" y="3132"/>
                    <a:pt x="2633" y="3132"/>
                  </a:cubicBezTo>
                  <a:cubicBezTo>
                    <a:pt x="2171" y="3132"/>
                    <a:pt x="1922" y="2563"/>
                    <a:pt x="2242" y="2242"/>
                  </a:cubicBezTo>
                  <a:cubicBezTo>
                    <a:pt x="2347" y="2137"/>
                    <a:pt x="2480" y="2089"/>
                    <a:pt x="2610" y="2089"/>
                  </a:cubicBezTo>
                  <a:close/>
                  <a:moveTo>
                    <a:pt x="4745" y="2089"/>
                  </a:moveTo>
                  <a:cubicBezTo>
                    <a:pt x="5010" y="2089"/>
                    <a:pt x="5266" y="2288"/>
                    <a:pt x="5266" y="2598"/>
                  </a:cubicBezTo>
                  <a:cubicBezTo>
                    <a:pt x="5266" y="2883"/>
                    <a:pt x="5017" y="3132"/>
                    <a:pt x="4733" y="3132"/>
                  </a:cubicBezTo>
                  <a:cubicBezTo>
                    <a:pt x="4270" y="3132"/>
                    <a:pt x="4057" y="2563"/>
                    <a:pt x="4377" y="2242"/>
                  </a:cubicBezTo>
                  <a:cubicBezTo>
                    <a:pt x="4482" y="2137"/>
                    <a:pt x="4614" y="2089"/>
                    <a:pt x="4745" y="2089"/>
                  </a:cubicBezTo>
                  <a:close/>
                  <a:moveTo>
                    <a:pt x="1566" y="1"/>
                  </a:moveTo>
                  <a:cubicBezTo>
                    <a:pt x="712" y="1"/>
                    <a:pt x="0" y="712"/>
                    <a:pt x="0" y="1566"/>
                  </a:cubicBezTo>
                  <a:lnTo>
                    <a:pt x="0" y="3666"/>
                  </a:lnTo>
                  <a:cubicBezTo>
                    <a:pt x="0" y="4519"/>
                    <a:pt x="712" y="5231"/>
                    <a:pt x="1566" y="5231"/>
                  </a:cubicBezTo>
                  <a:lnTo>
                    <a:pt x="5800" y="5231"/>
                  </a:lnTo>
                  <a:cubicBezTo>
                    <a:pt x="6654" y="5231"/>
                    <a:pt x="7330" y="4519"/>
                    <a:pt x="7366" y="3666"/>
                  </a:cubicBezTo>
                  <a:lnTo>
                    <a:pt x="7366" y="1566"/>
                  </a:lnTo>
                  <a:cubicBezTo>
                    <a:pt x="7330" y="712"/>
                    <a:pt x="6654" y="1"/>
                    <a:pt x="58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88"/>
            <p:cNvSpPr/>
            <p:nvPr/>
          </p:nvSpPr>
          <p:spPr>
            <a:xfrm>
              <a:off x="5483050" y="2782300"/>
              <a:ext cx="448350" cy="235750"/>
            </a:xfrm>
            <a:custGeom>
              <a:rect b="b" l="l" r="r" t="t"/>
              <a:pathLst>
                <a:path extrusionOk="0" h="9430" w="17934">
                  <a:moveTo>
                    <a:pt x="6476" y="3132"/>
                  </a:moveTo>
                  <a:lnTo>
                    <a:pt x="6476" y="4199"/>
                  </a:lnTo>
                  <a:lnTo>
                    <a:pt x="4377" y="4199"/>
                  </a:lnTo>
                  <a:lnTo>
                    <a:pt x="4377" y="3132"/>
                  </a:lnTo>
                  <a:close/>
                  <a:moveTo>
                    <a:pt x="8575" y="5231"/>
                  </a:moveTo>
                  <a:lnTo>
                    <a:pt x="8575" y="6263"/>
                  </a:lnTo>
                  <a:lnTo>
                    <a:pt x="3345" y="6263"/>
                  </a:lnTo>
                  <a:lnTo>
                    <a:pt x="3345" y="5231"/>
                  </a:lnTo>
                  <a:close/>
                  <a:moveTo>
                    <a:pt x="2278" y="1"/>
                  </a:moveTo>
                  <a:lnTo>
                    <a:pt x="2278" y="2598"/>
                  </a:lnTo>
                  <a:cubicBezTo>
                    <a:pt x="2278" y="2883"/>
                    <a:pt x="2527" y="3132"/>
                    <a:pt x="2811" y="3132"/>
                  </a:cubicBezTo>
                  <a:lnTo>
                    <a:pt x="3345" y="3132"/>
                  </a:lnTo>
                  <a:lnTo>
                    <a:pt x="3345" y="4164"/>
                  </a:lnTo>
                  <a:lnTo>
                    <a:pt x="676" y="4164"/>
                  </a:lnTo>
                  <a:cubicBezTo>
                    <a:pt x="0" y="4164"/>
                    <a:pt x="0" y="5231"/>
                    <a:pt x="676" y="5231"/>
                  </a:cubicBezTo>
                  <a:lnTo>
                    <a:pt x="2278" y="5231"/>
                  </a:lnTo>
                  <a:lnTo>
                    <a:pt x="2278" y="6263"/>
                  </a:lnTo>
                  <a:lnTo>
                    <a:pt x="676" y="6263"/>
                  </a:lnTo>
                  <a:cubicBezTo>
                    <a:pt x="392" y="6263"/>
                    <a:pt x="143" y="6477"/>
                    <a:pt x="143" y="6797"/>
                  </a:cubicBezTo>
                  <a:lnTo>
                    <a:pt x="143" y="8896"/>
                  </a:lnTo>
                  <a:cubicBezTo>
                    <a:pt x="143" y="9181"/>
                    <a:pt x="392" y="9430"/>
                    <a:pt x="676" y="9430"/>
                  </a:cubicBezTo>
                  <a:lnTo>
                    <a:pt x="17435" y="9430"/>
                  </a:lnTo>
                  <a:cubicBezTo>
                    <a:pt x="17720" y="9430"/>
                    <a:pt x="17933" y="9181"/>
                    <a:pt x="17933" y="8896"/>
                  </a:cubicBezTo>
                  <a:lnTo>
                    <a:pt x="17933" y="6797"/>
                  </a:lnTo>
                  <a:cubicBezTo>
                    <a:pt x="17933" y="6512"/>
                    <a:pt x="17720" y="6263"/>
                    <a:pt x="17435" y="6263"/>
                  </a:cubicBezTo>
                  <a:lnTo>
                    <a:pt x="15869" y="6263"/>
                  </a:lnTo>
                  <a:lnTo>
                    <a:pt x="15869" y="1"/>
                  </a:lnTo>
                  <a:lnTo>
                    <a:pt x="12703" y="1"/>
                  </a:lnTo>
                  <a:lnTo>
                    <a:pt x="12703" y="6263"/>
                  </a:lnTo>
                  <a:lnTo>
                    <a:pt x="9572" y="6263"/>
                  </a:lnTo>
                  <a:lnTo>
                    <a:pt x="9572" y="5231"/>
                  </a:lnTo>
                  <a:lnTo>
                    <a:pt x="11137" y="5231"/>
                  </a:lnTo>
                  <a:cubicBezTo>
                    <a:pt x="11813" y="5231"/>
                    <a:pt x="11813" y="4164"/>
                    <a:pt x="11137" y="4164"/>
                  </a:cubicBezTo>
                  <a:lnTo>
                    <a:pt x="7472" y="4164"/>
                  </a:lnTo>
                  <a:lnTo>
                    <a:pt x="7472" y="3132"/>
                  </a:lnTo>
                  <a:lnTo>
                    <a:pt x="8006" y="3132"/>
                  </a:lnTo>
                  <a:cubicBezTo>
                    <a:pt x="8291" y="3132"/>
                    <a:pt x="8540" y="2883"/>
                    <a:pt x="8540" y="2598"/>
                  </a:cubicBezTo>
                  <a:lnTo>
                    <a:pt x="8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3" name="Google Shape;2243;p88"/>
          <p:cNvGrpSpPr/>
          <p:nvPr/>
        </p:nvGrpSpPr>
        <p:grpSpPr>
          <a:xfrm>
            <a:off x="4307000" y="3031925"/>
            <a:ext cx="463675" cy="446000"/>
            <a:chOff x="4760750" y="3311700"/>
            <a:chExt cx="463675" cy="446000"/>
          </a:xfrm>
        </p:grpSpPr>
        <p:sp>
          <p:nvSpPr>
            <p:cNvPr id="2244" name="Google Shape;2244;p88"/>
            <p:cNvSpPr/>
            <p:nvPr/>
          </p:nvSpPr>
          <p:spPr>
            <a:xfrm>
              <a:off x="5077425" y="3483700"/>
              <a:ext cx="121325" cy="117700"/>
            </a:xfrm>
            <a:custGeom>
              <a:rect b="b" l="l" r="r" t="t"/>
              <a:pathLst>
                <a:path extrusionOk="0" h="4708" w="4853">
                  <a:moveTo>
                    <a:pt x="4243" y="0"/>
                  </a:moveTo>
                  <a:cubicBezTo>
                    <a:pt x="4033" y="0"/>
                    <a:pt x="3823" y="114"/>
                    <a:pt x="3736" y="374"/>
                  </a:cubicBezTo>
                  <a:cubicBezTo>
                    <a:pt x="3310" y="1975"/>
                    <a:pt x="2064" y="3256"/>
                    <a:pt x="427" y="3683"/>
                  </a:cubicBezTo>
                  <a:cubicBezTo>
                    <a:pt x="143" y="3754"/>
                    <a:pt x="1" y="4039"/>
                    <a:pt x="72" y="4323"/>
                  </a:cubicBezTo>
                  <a:cubicBezTo>
                    <a:pt x="107" y="4395"/>
                    <a:pt x="143" y="4501"/>
                    <a:pt x="214" y="4572"/>
                  </a:cubicBezTo>
                  <a:cubicBezTo>
                    <a:pt x="291" y="4649"/>
                    <a:pt x="423" y="4708"/>
                    <a:pt x="558" y="4708"/>
                  </a:cubicBezTo>
                  <a:cubicBezTo>
                    <a:pt x="610" y="4708"/>
                    <a:pt x="662" y="4699"/>
                    <a:pt x="712" y="4679"/>
                  </a:cubicBezTo>
                  <a:cubicBezTo>
                    <a:pt x="2669" y="4145"/>
                    <a:pt x="4235" y="2616"/>
                    <a:pt x="4768" y="623"/>
                  </a:cubicBezTo>
                  <a:cubicBezTo>
                    <a:pt x="4853" y="243"/>
                    <a:pt x="4548" y="0"/>
                    <a:pt x="4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88"/>
            <p:cNvSpPr/>
            <p:nvPr/>
          </p:nvSpPr>
          <p:spPr>
            <a:xfrm>
              <a:off x="4918200" y="3323625"/>
              <a:ext cx="120100" cy="118250"/>
            </a:xfrm>
            <a:custGeom>
              <a:rect b="b" l="l" r="r" t="t"/>
              <a:pathLst>
                <a:path extrusionOk="0" h="4730" w="4804">
                  <a:moveTo>
                    <a:pt x="4221" y="1"/>
                  </a:moveTo>
                  <a:cubicBezTo>
                    <a:pt x="4178" y="1"/>
                    <a:pt x="4135" y="6"/>
                    <a:pt x="4092" y="17"/>
                  </a:cubicBezTo>
                  <a:cubicBezTo>
                    <a:pt x="2135" y="550"/>
                    <a:pt x="570" y="2080"/>
                    <a:pt x="36" y="4073"/>
                  </a:cubicBezTo>
                  <a:cubicBezTo>
                    <a:pt x="1" y="4251"/>
                    <a:pt x="36" y="4429"/>
                    <a:pt x="178" y="4571"/>
                  </a:cubicBezTo>
                  <a:cubicBezTo>
                    <a:pt x="250" y="4642"/>
                    <a:pt x="321" y="4678"/>
                    <a:pt x="428" y="4713"/>
                  </a:cubicBezTo>
                  <a:cubicBezTo>
                    <a:pt x="470" y="4724"/>
                    <a:pt x="513" y="4729"/>
                    <a:pt x="556" y="4729"/>
                  </a:cubicBezTo>
                  <a:cubicBezTo>
                    <a:pt x="793" y="4729"/>
                    <a:pt x="1008" y="4569"/>
                    <a:pt x="1068" y="4357"/>
                  </a:cubicBezTo>
                  <a:cubicBezTo>
                    <a:pt x="1495" y="2721"/>
                    <a:pt x="2740" y="1475"/>
                    <a:pt x="4377" y="1013"/>
                  </a:cubicBezTo>
                  <a:cubicBezTo>
                    <a:pt x="4662" y="942"/>
                    <a:pt x="4804" y="657"/>
                    <a:pt x="4733" y="372"/>
                  </a:cubicBezTo>
                  <a:cubicBezTo>
                    <a:pt x="4672" y="161"/>
                    <a:pt x="4458" y="1"/>
                    <a:pt x="4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88"/>
            <p:cNvSpPr/>
            <p:nvPr/>
          </p:nvSpPr>
          <p:spPr>
            <a:xfrm>
              <a:off x="5069425" y="3476125"/>
              <a:ext cx="77400" cy="72975"/>
            </a:xfrm>
            <a:custGeom>
              <a:rect b="b" l="l" r="r" t="t"/>
              <a:pathLst>
                <a:path extrusionOk="0" h="2919" w="3096">
                  <a:moveTo>
                    <a:pt x="2475" y="1"/>
                  </a:moveTo>
                  <a:cubicBezTo>
                    <a:pt x="2263" y="1"/>
                    <a:pt x="2075" y="129"/>
                    <a:pt x="1993" y="321"/>
                  </a:cubicBezTo>
                  <a:cubicBezTo>
                    <a:pt x="1744" y="1068"/>
                    <a:pt x="1139" y="1638"/>
                    <a:pt x="427" y="1922"/>
                  </a:cubicBezTo>
                  <a:cubicBezTo>
                    <a:pt x="143" y="1993"/>
                    <a:pt x="0" y="2314"/>
                    <a:pt x="107" y="2563"/>
                  </a:cubicBezTo>
                  <a:cubicBezTo>
                    <a:pt x="143" y="2634"/>
                    <a:pt x="178" y="2705"/>
                    <a:pt x="214" y="2776"/>
                  </a:cubicBezTo>
                  <a:cubicBezTo>
                    <a:pt x="309" y="2871"/>
                    <a:pt x="435" y="2919"/>
                    <a:pt x="562" y="2919"/>
                  </a:cubicBezTo>
                  <a:cubicBezTo>
                    <a:pt x="625" y="2919"/>
                    <a:pt x="688" y="2907"/>
                    <a:pt x="747" y="2883"/>
                  </a:cubicBezTo>
                  <a:cubicBezTo>
                    <a:pt x="1815" y="2527"/>
                    <a:pt x="2633" y="1709"/>
                    <a:pt x="2989" y="677"/>
                  </a:cubicBezTo>
                  <a:cubicBezTo>
                    <a:pt x="3096" y="392"/>
                    <a:pt x="2953" y="108"/>
                    <a:pt x="2669" y="1"/>
                  </a:cubicBezTo>
                  <a:lnTo>
                    <a:pt x="2669" y="36"/>
                  </a:lnTo>
                  <a:cubicBezTo>
                    <a:pt x="2604" y="12"/>
                    <a:pt x="2538" y="1"/>
                    <a:pt x="2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88"/>
            <p:cNvSpPr/>
            <p:nvPr/>
          </p:nvSpPr>
          <p:spPr>
            <a:xfrm>
              <a:off x="4970675" y="3375750"/>
              <a:ext cx="80200" cy="72900"/>
            </a:xfrm>
            <a:custGeom>
              <a:rect b="b" l="l" r="r" t="t"/>
              <a:pathLst>
                <a:path extrusionOk="0" h="2916" w="3208">
                  <a:moveTo>
                    <a:pt x="2459" y="0"/>
                  </a:moveTo>
                  <a:cubicBezTo>
                    <a:pt x="2402" y="0"/>
                    <a:pt x="2341" y="10"/>
                    <a:pt x="2278" y="31"/>
                  </a:cubicBezTo>
                  <a:cubicBezTo>
                    <a:pt x="1744" y="209"/>
                    <a:pt x="1317" y="493"/>
                    <a:pt x="926" y="885"/>
                  </a:cubicBezTo>
                  <a:cubicBezTo>
                    <a:pt x="535" y="1276"/>
                    <a:pt x="250" y="1703"/>
                    <a:pt x="72" y="2237"/>
                  </a:cubicBezTo>
                  <a:cubicBezTo>
                    <a:pt x="1" y="2415"/>
                    <a:pt x="36" y="2628"/>
                    <a:pt x="179" y="2771"/>
                  </a:cubicBezTo>
                  <a:cubicBezTo>
                    <a:pt x="289" y="2867"/>
                    <a:pt x="427" y="2916"/>
                    <a:pt x="562" y="2916"/>
                  </a:cubicBezTo>
                  <a:cubicBezTo>
                    <a:pt x="775" y="2916"/>
                    <a:pt x="981" y="2796"/>
                    <a:pt x="1068" y="2557"/>
                  </a:cubicBezTo>
                  <a:lnTo>
                    <a:pt x="1068" y="2557"/>
                  </a:lnTo>
                  <a:lnTo>
                    <a:pt x="1033" y="2593"/>
                  </a:lnTo>
                  <a:cubicBezTo>
                    <a:pt x="1175" y="2237"/>
                    <a:pt x="1388" y="1917"/>
                    <a:pt x="1638" y="1632"/>
                  </a:cubicBezTo>
                  <a:cubicBezTo>
                    <a:pt x="1922" y="1347"/>
                    <a:pt x="2242" y="1134"/>
                    <a:pt x="2598" y="1027"/>
                  </a:cubicBezTo>
                  <a:cubicBezTo>
                    <a:pt x="3207" y="803"/>
                    <a:pt x="2979" y="0"/>
                    <a:pt x="2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88"/>
            <p:cNvSpPr/>
            <p:nvPr/>
          </p:nvSpPr>
          <p:spPr>
            <a:xfrm>
              <a:off x="4818575" y="3523500"/>
              <a:ext cx="180600" cy="178600"/>
            </a:xfrm>
            <a:custGeom>
              <a:rect b="b" l="l" r="r" t="t"/>
              <a:pathLst>
                <a:path extrusionOk="0" h="7144" w="7224">
                  <a:moveTo>
                    <a:pt x="3683" y="1"/>
                  </a:moveTo>
                  <a:cubicBezTo>
                    <a:pt x="3550" y="1"/>
                    <a:pt x="3416" y="45"/>
                    <a:pt x="3309" y="134"/>
                  </a:cubicBezTo>
                  <a:lnTo>
                    <a:pt x="2562" y="881"/>
                  </a:lnTo>
                  <a:lnTo>
                    <a:pt x="3665" y="1984"/>
                  </a:lnTo>
                  <a:cubicBezTo>
                    <a:pt x="4000" y="2375"/>
                    <a:pt x="3657" y="2852"/>
                    <a:pt x="3270" y="2852"/>
                  </a:cubicBezTo>
                  <a:cubicBezTo>
                    <a:pt x="3164" y="2852"/>
                    <a:pt x="3054" y="2816"/>
                    <a:pt x="2954" y="2731"/>
                  </a:cubicBezTo>
                  <a:lnTo>
                    <a:pt x="1851" y="1628"/>
                  </a:lnTo>
                  <a:cubicBezTo>
                    <a:pt x="1744" y="1700"/>
                    <a:pt x="1673" y="1842"/>
                    <a:pt x="1673" y="1984"/>
                  </a:cubicBezTo>
                  <a:lnTo>
                    <a:pt x="1673" y="3230"/>
                  </a:lnTo>
                  <a:lnTo>
                    <a:pt x="0" y="4937"/>
                  </a:lnTo>
                  <a:lnTo>
                    <a:pt x="2206" y="7143"/>
                  </a:lnTo>
                  <a:lnTo>
                    <a:pt x="3914" y="5471"/>
                  </a:lnTo>
                  <a:lnTo>
                    <a:pt x="5160" y="5471"/>
                  </a:lnTo>
                  <a:cubicBezTo>
                    <a:pt x="5302" y="5471"/>
                    <a:pt x="5444" y="5400"/>
                    <a:pt x="5551" y="5293"/>
                  </a:cubicBezTo>
                  <a:lnTo>
                    <a:pt x="4413" y="4190"/>
                  </a:lnTo>
                  <a:cubicBezTo>
                    <a:pt x="4058" y="3836"/>
                    <a:pt x="4393" y="3314"/>
                    <a:pt x="4794" y="3314"/>
                  </a:cubicBezTo>
                  <a:cubicBezTo>
                    <a:pt x="4915" y="3314"/>
                    <a:pt x="5043" y="3362"/>
                    <a:pt x="5160" y="3479"/>
                  </a:cubicBezTo>
                  <a:lnTo>
                    <a:pt x="6263" y="4582"/>
                  </a:lnTo>
                  <a:lnTo>
                    <a:pt x="7010" y="3834"/>
                  </a:lnTo>
                  <a:cubicBezTo>
                    <a:pt x="7223" y="3621"/>
                    <a:pt x="7223" y="3301"/>
                    <a:pt x="7010" y="3087"/>
                  </a:cubicBezTo>
                  <a:lnTo>
                    <a:pt x="4057" y="134"/>
                  </a:lnTo>
                  <a:cubicBezTo>
                    <a:pt x="3950" y="45"/>
                    <a:pt x="3817" y="1"/>
                    <a:pt x="3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88"/>
            <p:cNvSpPr/>
            <p:nvPr/>
          </p:nvSpPr>
          <p:spPr>
            <a:xfrm>
              <a:off x="4760750" y="3664700"/>
              <a:ext cx="94325" cy="93000"/>
            </a:xfrm>
            <a:custGeom>
              <a:rect b="b" l="l" r="r" t="t"/>
              <a:pathLst>
                <a:path extrusionOk="0" h="3720" w="3773">
                  <a:moveTo>
                    <a:pt x="1531" y="1"/>
                  </a:moveTo>
                  <a:lnTo>
                    <a:pt x="214" y="1353"/>
                  </a:lnTo>
                  <a:cubicBezTo>
                    <a:pt x="1" y="1567"/>
                    <a:pt x="1" y="1887"/>
                    <a:pt x="214" y="2100"/>
                  </a:cubicBezTo>
                  <a:lnTo>
                    <a:pt x="1709" y="3559"/>
                  </a:lnTo>
                  <a:cubicBezTo>
                    <a:pt x="1798" y="3666"/>
                    <a:pt x="1922" y="3719"/>
                    <a:pt x="2051" y="3719"/>
                  </a:cubicBezTo>
                  <a:cubicBezTo>
                    <a:pt x="2180" y="3719"/>
                    <a:pt x="2313" y="3666"/>
                    <a:pt x="2420" y="3559"/>
                  </a:cubicBezTo>
                  <a:lnTo>
                    <a:pt x="3772" y="2243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88"/>
            <p:cNvSpPr/>
            <p:nvPr/>
          </p:nvSpPr>
          <p:spPr>
            <a:xfrm>
              <a:off x="4946675" y="3311700"/>
              <a:ext cx="277750" cy="261425"/>
            </a:xfrm>
            <a:custGeom>
              <a:rect b="b" l="l" r="r" t="t"/>
              <a:pathLst>
                <a:path extrusionOk="0" h="10457" w="11110">
                  <a:moveTo>
                    <a:pt x="8859" y="1"/>
                  </a:moveTo>
                  <a:cubicBezTo>
                    <a:pt x="8490" y="1"/>
                    <a:pt x="8104" y="146"/>
                    <a:pt x="7757" y="494"/>
                  </a:cubicBezTo>
                  <a:lnTo>
                    <a:pt x="0" y="8250"/>
                  </a:lnTo>
                  <a:lnTo>
                    <a:pt x="2242" y="10456"/>
                  </a:lnTo>
                  <a:lnTo>
                    <a:pt x="9963" y="2735"/>
                  </a:lnTo>
                  <a:cubicBezTo>
                    <a:pt x="11110" y="1588"/>
                    <a:pt x="10077" y="1"/>
                    <a:pt x="8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88"/>
          <p:cNvGrpSpPr/>
          <p:nvPr/>
        </p:nvGrpSpPr>
        <p:grpSpPr>
          <a:xfrm>
            <a:off x="1498225" y="3032525"/>
            <a:ext cx="447450" cy="444800"/>
            <a:chOff x="3953075" y="3312900"/>
            <a:chExt cx="447450" cy="444800"/>
          </a:xfrm>
        </p:grpSpPr>
        <p:sp>
          <p:nvSpPr>
            <p:cNvPr id="2252" name="Google Shape;2252;p88"/>
            <p:cNvSpPr/>
            <p:nvPr/>
          </p:nvSpPr>
          <p:spPr>
            <a:xfrm>
              <a:off x="3996650" y="3521950"/>
              <a:ext cx="194825" cy="192375"/>
            </a:xfrm>
            <a:custGeom>
              <a:rect b="b" l="l" r="r" t="t"/>
              <a:pathLst>
                <a:path extrusionOk="0" h="7695" w="7793">
                  <a:moveTo>
                    <a:pt x="2794" y="0"/>
                  </a:moveTo>
                  <a:cubicBezTo>
                    <a:pt x="2660" y="0"/>
                    <a:pt x="2527" y="54"/>
                    <a:pt x="2420" y="160"/>
                  </a:cubicBezTo>
                  <a:lnTo>
                    <a:pt x="214" y="2402"/>
                  </a:lnTo>
                  <a:cubicBezTo>
                    <a:pt x="1" y="2580"/>
                    <a:pt x="1" y="2936"/>
                    <a:pt x="214" y="3114"/>
                  </a:cubicBezTo>
                  <a:lnTo>
                    <a:pt x="4626" y="7561"/>
                  </a:lnTo>
                  <a:cubicBezTo>
                    <a:pt x="4733" y="7650"/>
                    <a:pt x="4866" y="7695"/>
                    <a:pt x="5000" y="7695"/>
                  </a:cubicBezTo>
                  <a:cubicBezTo>
                    <a:pt x="5133" y="7695"/>
                    <a:pt x="5267" y="7650"/>
                    <a:pt x="5373" y="7561"/>
                  </a:cubicBezTo>
                  <a:lnTo>
                    <a:pt x="7579" y="5320"/>
                  </a:lnTo>
                  <a:cubicBezTo>
                    <a:pt x="7793" y="5106"/>
                    <a:pt x="7793" y="4786"/>
                    <a:pt x="7579" y="4572"/>
                  </a:cubicBezTo>
                  <a:lnTo>
                    <a:pt x="6476" y="3469"/>
                  </a:lnTo>
                  <a:lnTo>
                    <a:pt x="7579" y="2366"/>
                  </a:lnTo>
                  <a:cubicBezTo>
                    <a:pt x="7793" y="2153"/>
                    <a:pt x="7793" y="1833"/>
                    <a:pt x="7579" y="1655"/>
                  </a:cubicBezTo>
                  <a:lnTo>
                    <a:pt x="6121" y="160"/>
                  </a:lnTo>
                  <a:cubicBezTo>
                    <a:pt x="6014" y="54"/>
                    <a:pt x="5880" y="0"/>
                    <a:pt x="5747" y="0"/>
                  </a:cubicBezTo>
                  <a:cubicBezTo>
                    <a:pt x="5614" y="0"/>
                    <a:pt x="5480" y="54"/>
                    <a:pt x="5373" y="160"/>
                  </a:cubicBezTo>
                  <a:lnTo>
                    <a:pt x="4270" y="1263"/>
                  </a:lnTo>
                  <a:lnTo>
                    <a:pt x="3167" y="160"/>
                  </a:lnTo>
                  <a:cubicBezTo>
                    <a:pt x="3061" y="54"/>
                    <a:pt x="2927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88"/>
            <p:cNvSpPr/>
            <p:nvPr/>
          </p:nvSpPr>
          <p:spPr>
            <a:xfrm>
              <a:off x="4177225" y="3479700"/>
              <a:ext cx="55175" cy="56050"/>
            </a:xfrm>
            <a:custGeom>
              <a:rect b="b" l="l" r="r" t="t"/>
              <a:pathLst>
                <a:path extrusionOk="0" h="2242" w="2207">
                  <a:moveTo>
                    <a:pt x="1459" y="0"/>
                  </a:moveTo>
                  <a:lnTo>
                    <a:pt x="1" y="1495"/>
                  </a:lnTo>
                  <a:lnTo>
                    <a:pt x="712" y="2242"/>
                  </a:lnTo>
                  <a:lnTo>
                    <a:pt x="2207" y="747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88"/>
            <p:cNvSpPr/>
            <p:nvPr/>
          </p:nvSpPr>
          <p:spPr>
            <a:xfrm>
              <a:off x="4126525" y="3356500"/>
              <a:ext cx="230400" cy="228850"/>
            </a:xfrm>
            <a:custGeom>
              <a:rect b="b" l="l" r="r" t="t"/>
              <a:pathLst>
                <a:path extrusionOk="0" h="9154" w="9216">
                  <a:moveTo>
                    <a:pt x="4235" y="0"/>
                  </a:moveTo>
                  <a:cubicBezTo>
                    <a:pt x="4101" y="0"/>
                    <a:pt x="3968" y="54"/>
                    <a:pt x="3879" y="160"/>
                  </a:cubicBezTo>
                  <a:lnTo>
                    <a:pt x="178" y="3861"/>
                  </a:lnTo>
                  <a:cubicBezTo>
                    <a:pt x="1" y="4039"/>
                    <a:pt x="1" y="4359"/>
                    <a:pt x="178" y="4572"/>
                  </a:cubicBezTo>
                  <a:lnTo>
                    <a:pt x="1281" y="5675"/>
                  </a:lnTo>
                  <a:lnTo>
                    <a:pt x="3132" y="3861"/>
                  </a:lnTo>
                  <a:cubicBezTo>
                    <a:pt x="3238" y="3754"/>
                    <a:pt x="3372" y="3701"/>
                    <a:pt x="3505" y="3701"/>
                  </a:cubicBezTo>
                  <a:cubicBezTo>
                    <a:pt x="3639" y="3701"/>
                    <a:pt x="3772" y="3754"/>
                    <a:pt x="3879" y="3861"/>
                  </a:cubicBezTo>
                  <a:lnTo>
                    <a:pt x="5338" y="5320"/>
                  </a:lnTo>
                  <a:cubicBezTo>
                    <a:pt x="5551" y="5533"/>
                    <a:pt x="5551" y="5853"/>
                    <a:pt x="5338" y="6067"/>
                  </a:cubicBezTo>
                  <a:lnTo>
                    <a:pt x="3487" y="7881"/>
                  </a:lnTo>
                  <a:lnTo>
                    <a:pt x="4626" y="9020"/>
                  </a:lnTo>
                  <a:cubicBezTo>
                    <a:pt x="4715" y="9109"/>
                    <a:pt x="4848" y="9153"/>
                    <a:pt x="4982" y="9153"/>
                  </a:cubicBezTo>
                  <a:cubicBezTo>
                    <a:pt x="5115" y="9153"/>
                    <a:pt x="5249" y="9109"/>
                    <a:pt x="5338" y="9020"/>
                  </a:cubicBezTo>
                  <a:lnTo>
                    <a:pt x="9038" y="5320"/>
                  </a:lnTo>
                  <a:cubicBezTo>
                    <a:pt x="9216" y="5106"/>
                    <a:pt x="9216" y="4786"/>
                    <a:pt x="9038" y="4572"/>
                  </a:cubicBezTo>
                  <a:lnTo>
                    <a:pt x="4590" y="160"/>
                  </a:lnTo>
                  <a:cubicBezTo>
                    <a:pt x="4502" y="54"/>
                    <a:pt x="4368" y="0"/>
                    <a:pt x="4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88"/>
            <p:cNvSpPr/>
            <p:nvPr/>
          </p:nvSpPr>
          <p:spPr>
            <a:xfrm>
              <a:off x="4034025" y="3392975"/>
              <a:ext cx="56050" cy="54275"/>
            </a:xfrm>
            <a:custGeom>
              <a:rect b="b" l="l" r="r" t="t"/>
              <a:pathLst>
                <a:path extrusionOk="0" h="2171" w="2242">
                  <a:moveTo>
                    <a:pt x="569" y="0"/>
                  </a:moveTo>
                  <a:cubicBezTo>
                    <a:pt x="436" y="0"/>
                    <a:pt x="303" y="53"/>
                    <a:pt x="214" y="160"/>
                  </a:cubicBezTo>
                  <a:cubicBezTo>
                    <a:pt x="0" y="374"/>
                    <a:pt x="0" y="694"/>
                    <a:pt x="214" y="907"/>
                  </a:cubicBezTo>
                  <a:lnTo>
                    <a:pt x="1317" y="2010"/>
                  </a:lnTo>
                  <a:cubicBezTo>
                    <a:pt x="1406" y="2117"/>
                    <a:pt x="1539" y="2171"/>
                    <a:pt x="1672" y="2171"/>
                  </a:cubicBezTo>
                  <a:cubicBezTo>
                    <a:pt x="1806" y="2171"/>
                    <a:pt x="1939" y="2117"/>
                    <a:pt x="2028" y="2010"/>
                  </a:cubicBezTo>
                  <a:cubicBezTo>
                    <a:pt x="2242" y="1797"/>
                    <a:pt x="2242" y="1477"/>
                    <a:pt x="2028" y="1263"/>
                  </a:cubicBezTo>
                  <a:lnTo>
                    <a:pt x="925" y="160"/>
                  </a:lnTo>
                  <a:cubicBezTo>
                    <a:pt x="836" y="53"/>
                    <a:pt x="703" y="0"/>
                    <a:pt x="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88"/>
            <p:cNvSpPr/>
            <p:nvPr/>
          </p:nvSpPr>
          <p:spPr>
            <a:xfrm>
              <a:off x="4079375" y="3366625"/>
              <a:ext cx="49275" cy="61475"/>
            </a:xfrm>
            <a:custGeom>
              <a:rect b="b" l="l" r="r" t="t"/>
              <a:pathLst>
                <a:path extrusionOk="0" h="2459" w="1971">
                  <a:moveTo>
                    <a:pt x="639" y="1"/>
                  </a:moveTo>
                  <a:cubicBezTo>
                    <a:pt x="317" y="1"/>
                    <a:pt x="1" y="301"/>
                    <a:pt x="143" y="680"/>
                  </a:cubicBezTo>
                  <a:lnTo>
                    <a:pt x="855" y="2175"/>
                  </a:lnTo>
                  <a:cubicBezTo>
                    <a:pt x="961" y="2375"/>
                    <a:pt x="1129" y="2458"/>
                    <a:pt x="1296" y="2458"/>
                  </a:cubicBezTo>
                  <a:cubicBezTo>
                    <a:pt x="1635" y="2458"/>
                    <a:pt x="1970" y="2117"/>
                    <a:pt x="1780" y="1712"/>
                  </a:cubicBezTo>
                  <a:lnTo>
                    <a:pt x="1068" y="254"/>
                  </a:lnTo>
                  <a:cubicBezTo>
                    <a:pt x="961" y="76"/>
                    <a:pt x="799" y="1"/>
                    <a:pt x="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88"/>
            <p:cNvSpPr/>
            <p:nvPr/>
          </p:nvSpPr>
          <p:spPr>
            <a:xfrm>
              <a:off x="4005550" y="3439375"/>
              <a:ext cx="70925" cy="44400"/>
            </a:xfrm>
            <a:custGeom>
              <a:rect b="b" l="l" r="r" t="t"/>
              <a:pathLst>
                <a:path extrusionOk="0" h="1776" w="2837">
                  <a:moveTo>
                    <a:pt x="590" y="1"/>
                  </a:moveTo>
                  <a:cubicBezTo>
                    <a:pt x="401" y="1"/>
                    <a:pt x="219" y="95"/>
                    <a:pt x="143" y="297"/>
                  </a:cubicBezTo>
                  <a:cubicBezTo>
                    <a:pt x="1" y="546"/>
                    <a:pt x="107" y="866"/>
                    <a:pt x="356" y="973"/>
                  </a:cubicBezTo>
                  <a:lnTo>
                    <a:pt x="1851" y="1720"/>
                  </a:lnTo>
                  <a:cubicBezTo>
                    <a:pt x="1932" y="1758"/>
                    <a:pt x="2011" y="1775"/>
                    <a:pt x="2085" y="1775"/>
                  </a:cubicBezTo>
                  <a:cubicBezTo>
                    <a:pt x="2561" y="1775"/>
                    <a:pt x="2837" y="1072"/>
                    <a:pt x="2313" y="795"/>
                  </a:cubicBezTo>
                  <a:lnTo>
                    <a:pt x="819" y="48"/>
                  </a:lnTo>
                  <a:cubicBezTo>
                    <a:pt x="746" y="17"/>
                    <a:pt x="668" y="1"/>
                    <a:pt x="5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88"/>
            <p:cNvSpPr/>
            <p:nvPr/>
          </p:nvSpPr>
          <p:spPr>
            <a:xfrm>
              <a:off x="4264400" y="3623350"/>
              <a:ext cx="56075" cy="53625"/>
            </a:xfrm>
            <a:custGeom>
              <a:rect b="b" l="l" r="r" t="t"/>
              <a:pathLst>
                <a:path extrusionOk="0" h="2145" w="2243">
                  <a:moveTo>
                    <a:pt x="574" y="0"/>
                  </a:moveTo>
                  <a:cubicBezTo>
                    <a:pt x="436" y="0"/>
                    <a:pt x="303" y="54"/>
                    <a:pt x="214" y="161"/>
                  </a:cubicBezTo>
                  <a:cubicBezTo>
                    <a:pt x="1" y="374"/>
                    <a:pt x="1" y="694"/>
                    <a:pt x="214" y="908"/>
                  </a:cubicBezTo>
                  <a:lnTo>
                    <a:pt x="1317" y="2011"/>
                  </a:lnTo>
                  <a:cubicBezTo>
                    <a:pt x="1424" y="2100"/>
                    <a:pt x="1557" y="2144"/>
                    <a:pt x="1691" y="2144"/>
                  </a:cubicBezTo>
                  <a:cubicBezTo>
                    <a:pt x="1824" y="2144"/>
                    <a:pt x="1958" y="2100"/>
                    <a:pt x="2064" y="2011"/>
                  </a:cubicBezTo>
                  <a:cubicBezTo>
                    <a:pt x="2242" y="1797"/>
                    <a:pt x="2242" y="1477"/>
                    <a:pt x="2064" y="1264"/>
                  </a:cubicBezTo>
                  <a:lnTo>
                    <a:pt x="2029" y="1264"/>
                  </a:lnTo>
                  <a:lnTo>
                    <a:pt x="961" y="161"/>
                  </a:lnTo>
                  <a:cubicBezTo>
                    <a:pt x="855" y="54"/>
                    <a:pt x="712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8"/>
            <p:cNvSpPr/>
            <p:nvPr/>
          </p:nvSpPr>
          <p:spPr>
            <a:xfrm>
              <a:off x="4278700" y="3586725"/>
              <a:ext cx="71650" cy="43975"/>
            </a:xfrm>
            <a:custGeom>
              <a:rect b="b" l="l" r="r" t="t"/>
              <a:pathLst>
                <a:path extrusionOk="0" h="1759" w="2866">
                  <a:moveTo>
                    <a:pt x="766" y="1"/>
                  </a:moveTo>
                  <a:cubicBezTo>
                    <a:pt x="341" y="1"/>
                    <a:pt x="0" y="830"/>
                    <a:pt x="496" y="985"/>
                  </a:cubicBezTo>
                  <a:lnTo>
                    <a:pt x="1990" y="1732"/>
                  </a:lnTo>
                  <a:cubicBezTo>
                    <a:pt x="2047" y="1750"/>
                    <a:pt x="2102" y="1758"/>
                    <a:pt x="2154" y="1758"/>
                  </a:cubicBezTo>
                  <a:cubicBezTo>
                    <a:pt x="2622" y="1758"/>
                    <a:pt x="2866" y="1095"/>
                    <a:pt x="2417" y="807"/>
                  </a:cubicBezTo>
                  <a:lnTo>
                    <a:pt x="959" y="60"/>
                  </a:lnTo>
                  <a:cubicBezTo>
                    <a:pt x="894" y="19"/>
                    <a:pt x="829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8"/>
            <p:cNvSpPr/>
            <p:nvPr/>
          </p:nvSpPr>
          <p:spPr>
            <a:xfrm>
              <a:off x="4226775" y="3643075"/>
              <a:ext cx="49550" cy="61225"/>
            </a:xfrm>
            <a:custGeom>
              <a:rect b="b" l="l" r="r" t="t"/>
              <a:pathLst>
                <a:path extrusionOk="0" h="2449" w="1982">
                  <a:moveTo>
                    <a:pt x="619" y="0"/>
                  </a:moveTo>
                  <a:cubicBezTo>
                    <a:pt x="300" y="0"/>
                    <a:pt x="1" y="290"/>
                    <a:pt x="118" y="688"/>
                  </a:cubicBezTo>
                  <a:lnTo>
                    <a:pt x="865" y="2182"/>
                  </a:lnTo>
                  <a:cubicBezTo>
                    <a:pt x="970" y="2369"/>
                    <a:pt x="1136" y="2449"/>
                    <a:pt x="1302" y="2449"/>
                  </a:cubicBezTo>
                  <a:cubicBezTo>
                    <a:pt x="1643" y="2449"/>
                    <a:pt x="1982" y="2115"/>
                    <a:pt x="1790" y="1684"/>
                  </a:cubicBezTo>
                  <a:lnTo>
                    <a:pt x="1790" y="1684"/>
                  </a:lnTo>
                  <a:lnTo>
                    <a:pt x="1790" y="1720"/>
                  </a:lnTo>
                  <a:lnTo>
                    <a:pt x="1079" y="261"/>
                  </a:lnTo>
                  <a:cubicBezTo>
                    <a:pt x="957" y="79"/>
                    <a:pt x="785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8"/>
            <p:cNvSpPr/>
            <p:nvPr/>
          </p:nvSpPr>
          <p:spPr>
            <a:xfrm>
              <a:off x="4004650" y="3682500"/>
              <a:ext cx="80100" cy="75200"/>
            </a:xfrm>
            <a:custGeom>
              <a:rect b="b" l="l" r="r" t="t"/>
              <a:pathLst>
                <a:path extrusionOk="0" h="3008" w="3204">
                  <a:moveTo>
                    <a:pt x="1744" y="1"/>
                  </a:moveTo>
                  <a:lnTo>
                    <a:pt x="1" y="1780"/>
                  </a:lnTo>
                  <a:lnTo>
                    <a:pt x="1104" y="2847"/>
                  </a:lnTo>
                  <a:cubicBezTo>
                    <a:pt x="1211" y="2954"/>
                    <a:pt x="1344" y="3007"/>
                    <a:pt x="1478" y="3007"/>
                  </a:cubicBezTo>
                  <a:cubicBezTo>
                    <a:pt x="1611" y="3007"/>
                    <a:pt x="1744" y="2954"/>
                    <a:pt x="1851" y="2847"/>
                  </a:cubicBezTo>
                  <a:lnTo>
                    <a:pt x="3203" y="1495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8"/>
            <p:cNvSpPr/>
            <p:nvPr/>
          </p:nvSpPr>
          <p:spPr>
            <a:xfrm>
              <a:off x="3953075" y="3627350"/>
              <a:ext cx="76525" cy="80975"/>
            </a:xfrm>
            <a:custGeom>
              <a:rect b="b" l="l" r="r" t="t"/>
              <a:pathLst>
                <a:path extrusionOk="0" h="3239" w="3061">
                  <a:moveTo>
                    <a:pt x="1601" y="1"/>
                  </a:moveTo>
                  <a:lnTo>
                    <a:pt x="214" y="1388"/>
                  </a:lnTo>
                  <a:cubicBezTo>
                    <a:pt x="0" y="1602"/>
                    <a:pt x="0" y="1922"/>
                    <a:pt x="214" y="2135"/>
                  </a:cubicBezTo>
                  <a:lnTo>
                    <a:pt x="1317" y="3238"/>
                  </a:lnTo>
                  <a:lnTo>
                    <a:pt x="3060" y="1495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8"/>
            <p:cNvSpPr/>
            <p:nvPr/>
          </p:nvSpPr>
          <p:spPr>
            <a:xfrm>
              <a:off x="4324900" y="3363175"/>
              <a:ext cx="75625" cy="80075"/>
            </a:xfrm>
            <a:custGeom>
              <a:rect b="b" l="l" r="r" t="t"/>
              <a:pathLst>
                <a:path extrusionOk="0" h="3203" w="3025">
                  <a:moveTo>
                    <a:pt x="1744" y="0"/>
                  </a:moveTo>
                  <a:lnTo>
                    <a:pt x="0" y="1708"/>
                  </a:lnTo>
                  <a:lnTo>
                    <a:pt x="1459" y="3202"/>
                  </a:lnTo>
                  <a:lnTo>
                    <a:pt x="2847" y="1815"/>
                  </a:lnTo>
                  <a:cubicBezTo>
                    <a:pt x="3024" y="1637"/>
                    <a:pt x="3024" y="1281"/>
                    <a:pt x="2847" y="1103"/>
                  </a:cubicBezTo>
                  <a:lnTo>
                    <a:pt x="17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88"/>
            <p:cNvSpPr/>
            <p:nvPr/>
          </p:nvSpPr>
          <p:spPr>
            <a:xfrm>
              <a:off x="4269750" y="3312900"/>
              <a:ext cx="80075" cy="75200"/>
            </a:xfrm>
            <a:custGeom>
              <a:rect b="b" l="l" r="r" t="t"/>
              <a:pathLst>
                <a:path extrusionOk="0" h="3008" w="3203">
                  <a:moveTo>
                    <a:pt x="1726" y="1"/>
                  </a:moveTo>
                  <a:cubicBezTo>
                    <a:pt x="1592" y="1"/>
                    <a:pt x="1459" y="54"/>
                    <a:pt x="1352" y="161"/>
                  </a:cubicBezTo>
                  <a:lnTo>
                    <a:pt x="0" y="1513"/>
                  </a:lnTo>
                  <a:lnTo>
                    <a:pt x="1459" y="3007"/>
                  </a:lnTo>
                  <a:lnTo>
                    <a:pt x="3202" y="1264"/>
                  </a:lnTo>
                  <a:lnTo>
                    <a:pt x="2099" y="161"/>
                  </a:lnTo>
                  <a:cubicBezTo>
                    <a:pt x="1993" y="54"/>
                    <a:pt x="1859" y="1"/>
                    <a:pt x="1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5" name="Google Shape;2265;p88"/>
          <p:cNvGrpSpPr/>
          <p:nvPr/>
        </p:nvGrpSpPr>
        <p:grpSpPr>
          <a:xfrm>
            <a:off x="1665700" y="1352575"/>
            <a:ext cx="457250" cy="444150"/>
            <a:chOff x="2530725" y="1894350"/>
            <a:chExt cx="457250" cy="444150"/>
          </a:xfrm>
        </p:grpSpPr>
        <p:sp>
          <p:nvSpPr>
            <p:cNvPr id="2266" name="Google Shape;2266;p88"/>
            <p:cNvSpPr/>
            <p:nvPr/>
          </p:nvSpPr>
          <p:spPr>
            <a:xfrm>
              <a:off x="2656675" y="1894350"/>
              <a:ext cx="191625" cy="104550"/>
            </a:xfrm>
            <a:custGeom>
              <a:rect b="b" l="l" r="r" t="t"/>
              <a:pathLst>
                <a:path extrusionOk="0" h="4182" w="7665">
                  <a:moveTo>
                    <a:pt x="3871" y="1"/>
                  </a:moveTo>
                  <a:cubicBezTo>
                    <a:pt x="3609" y="1"/>
                    <a:pt x="3342" y="170"/>
                    <a:pt x="3324" y="508"/>
                  </a:cubicBezTo>
                  <a:lnTo>
                    <a:pt x="3324" y="1539"/>
                  </a:lnTo>
                  <a:lnTo>
                    <a:pt x="727" y="1539"/>
                  </a:lnTo>
                  <a:cubicBezTo>
                    <a:pt x="705" y="1537"/>
                    <a:pt x="683" y="1536"/>
                    <a:pt x="663" y="1536"/>
                  </a:cubicBezTo>
                  <a:cubicBezTo>
                    <a:pt x="1" y="1536"/>
                    <a:pt x="1" y="2574"/>
                    <a:pt x="663" y="2574"/>
                  </a:cubicBezTo>
                  <a:cubicBezTo>
                    <a:pt x="683" y="2574"/>
                    <a:pt x="705" y="2573"/>
                    <a:pt x="727" y="2571"/>
                  </a:cubicBezTo>
                  <a:lnTo>
                    <a:pt x="727" y="2607"/>
                  </a:lnTo>
                  <a:lnTo>
                    <a:pt x="2328" y="2607"/>
                  </a:lnTo>
                  <a:cubicBezTo>
                    <a:pt x="2185" y="2714"/>
                    <a:pt x="2079" y="2820"/>
                    <a:pt x="1972" y="2927"/>
                  </a:cubicBezTo>
                  <a:cubicBezTo>
                    <a:pt x="2328" y="3763"/>
                    <a:pt x="3093" y="4181"/>
                    <a:pt x="3862" y="4181"/>
                  </a:cubicBezTo>
                  <a:cubicBezTo>
                    <a:pt x="4632" y="4181"/>
                    <a:pt x="5405" y="3763"/>
                    <a:pt x="5779" y="2927"/>
                  </a:cubicBezTo>
                  <a:cubicBezTo>
                    <a:pt x="5672" y="2820"/>
                    <a:pt x="5530" y="2714"/>
                    <a:pt x="5423" y="2607"/>
                  </a:cubicBezTo>
                  <a:lnTo>
                    <a:pt x="6989" y="2607"/>
                  </a:lnTo>
                  <a:cubicBezTo>
                    <a:pt x="7665" y="2607"/>
                    <a:pt x="7665" y="1575"/>
                    <a:pt x="6989" y="1575"/>
                  </a:cubicBezTo>
                  <a:lnTo>
                    <a:pt x="4391" y="1575"/>
                  </a:lnTo>
                  <a:lnTo>
                    <a:pt x="4391" y="508"/>
                  </a:lnTo>
                  <a:cubicBezTo>
                    <a:pt x="4391" y="170"/>
                    <a:pt x="4133" y="1"/>
                    <a:pt x="3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88"/>
            <p:cNvSpPr/>
            <p:nvPr/>
          </p:nvSpPr>
          <p:spPr>
            <a:xfrm>
              <a:off x="2530725" y="1972625"/>
              <a:ext cx="457250" cy="365875"/>
            </a:xfrm>
            <a:custGeom>
              <a:rect b="b" l="l" r="r" t="t"/>
              <a:pathLst>
                <a:path extrusionOk="0" h="14635" w="18290">
                  <a:moveTo>
                    <a:pt x="15158" y="9972"/>
                  </a:moveTo>
                  <a:cubicBezTo>
                    <a:pt x="15620" y="9972"/>
                    <a:pt x="15834" y="10541"/>
                    <a:pt x="15514" y="10862"/>
                  </a:cubicBezTo>
                  <a:cubicBezTo>
                    <a:pt x="15408" y="10967"/>
                    <a:pt x="15276" y="11015"/>
                    <a:pt x="15146" y="11015"/>
                  </a:cubicBezTo>
                  <a:cubicBezTo>
                    <a:pt x="14881" y="11015"/>
                    <a:pt x="14624" y="10816"/>
                    <a:pt x="14624" y="10506"/>
                  </a:cubicBezTo>
                  <a:cubicBezTo>
                    <a:pt x="14624" y="10221"/>
                    <a:pt x="14838" y="9972"/>
                    <a:pt x="15158" y="9972"/>
                  </a:cubicBezTo>
                  <a:close/>
                  <a:moveTo>
                    <a:pt x="17293" y="1"/>
                  </a:moveTo>
                  <a:cubicBezTo>
                    <a:pt x="17026" y="1"/>
                    <a:pt x="16759" y="170"/>
                    <a:pt x="16759" y="508"/>
                  </a:cubicBezTo>
                  <a:lnTo>
                    <a:pt x="16759" y="1041"/>
                  </a:lnTo>
                  <a:lnTo>
                    <a:pt x="11458" y="1041"/>
                  </a:lnTo>
                  <a:cubicBezTo>
                    <a:pt x="11458" y="970"/>
                    <a:pt x="11422" y="899"/>
                    <a:pt x="11386" y="828"/>
                  </a:cubicBezTo>
                  <a:cubicBezTo>
                    <a:pt x="10764" y="1664"/>
                    <a:pt x="9830" y="2082"/>
                    <a:pt x="8896" y="2082"/>
                  </a:cubicBezTo>
                  <a:cubicBezTo>
                    <a:pt x="7962" y="2082"/>
                    <a:pt x="7028" y="1664"/>
                    <a:pt x="6405" y="828"/>
                  </a:cubicBezTo>
                  <a:cubicBezTo>
                    <a:pt x="6369" y="899"/>
                    <a:pt x="6369" y="970"/>
                    <a:pt x="6334" y="1041"/>
                  </a:cubicBezTo>
                  <a:lnTo>
                    <a:pt x="1032" y="1041"/>
                  </a:lnTo>
                  <a:lnTo>
                    <a:pt x="1032" y="508"/>
                  </a:lnTo>
                  <a:cubicBezTo>
                    <a:pt x="1015" y="205"/>
                    <a:pt x="774" y="54"/>
                    <a:pt x="530" y="54"/>
                  </a:cubicBezTo>
                  <a:cubicBezTo>
                    <a:pt x="285" y="54"/>
                    <a:pt x="36" y="205"/>
                    <a:pt x="0" y="508"/>
                  </a:cubicBezTo>
                  <a:lnTo>
                    <a:pt x="0" y="1575"/>
                  </a:lnTo>
                  <a:cubicBezTo>
                    <a:pt x="0" y="1860"/>
                    <a:pt x="250" y="2073"/>
                    <a:pt x="534" y="2073"/>
                  </a:cubicBezTo>
                  <a:lnTo>
                    <a:pt x="1175" y="2073"/>
                  </a:lnTo>
                  <a:cubicBezTo>
                    <a:pt x="783" y="3105"/>
                    <a:pt x="1566" y="4172"/>
                    <a:pt x="2633" y="4172"/>
                  </a:cubicBezTo>
                  <a:cubicBezTo>
                    <a:pt x="3736" y="4172"/>
                    <a:pt x="4484" y="3105"/>
                    <a:pt x="4092" y="2073"/>
                  </a:cubicBezTo>
                  <a:lnTo>
                    <a:pt x="6334" y="2073"/>
                  </a:lnTo>
                  <a:cubicBezTo>
                    <a:pt x="6512" y="3212"/>
                    <a:pt x="7259" y="4742"/>
                    <a:pt x="8362" y="5098"/>
                  </a:cubicBezTo>
                  <a:lnTo>
                    <a:pt x="8362" y="6307"/>
                  </a:lnTo>
                  <a:cubicBezTo>
                    <a:pt x="8362" y="6877"/>
                    <a:pt x="7899" y="7375"/>
                    <a:pt x="7330" y="7375"/>
                  </a:cubicBezTo>
                  <a:lnTo>
                    <a:pt x="4235" y="7375"/>
                  </a:lnTo>
                  <a:cubicBezTo>
                    <a:pt x="4192" y="7372"/>
                    <a:pt x="4150" y="7371"/>
                    <a:pt x="4108" y="7371"/>
                  </a:cubicBezTo>
                  <a:cubicBezTo>
                    <a:pt x="2956" y="7371"/>
                    <a:pt x="2029" y="8305"/>
                    <a:pt x="2029" y="9438"/>
                  </a:cubicBezTo>
                  <a:cubicBezTo>
                    <a:pt x="2029" y="10626"/>
                    <a:pt x="2988" y="11539"/>
                    <a:pt x="4167" y="11539"/>
                  </a:cubicBezTo>
                  <a:cubicBezTo>
                    <a:pt x="4190" y="11539"/>
                    <a:pt x="4212" y="11538"/>
                    <a:pt x="4235" y="11538"/>
                  </a:cubicBezTo>
                  <a:lnTo>
                    <a:pt x="7330" y="11538"/>
                  </a:lnTo>
                  <a:cubicBezTo>
                    <a:pt x="7899" y="11538"/>
                    <a:pt x="8362" y="12000"/>
                    <a:pt x="8362" y="12569"/>
                  </a:cubicBezTo>
                  <a:cubicBezTo>
                    <a:pt x="8362" y="13688"/>
                    <a:pt x="9288" y="14634"/>
                    <a:pt x="10400" y="14634"/>
                  </a:cubicBezTo>
                  <a:cubicBezTo>
                    <a:pt x="10420" y="14634"/>
                    <a:pt x="10441" y="14634"/>
                    <a:pt x="10461" y="14633"/>
                  </a:cubicBezTo>
                  <a:lnTo>
                    <a:pt x="15158" y="14633"/>
                  </a:lnTo>
                  <a:cubicBezTo>
                    <a:pt x="15300" y="14633"/>
                    <a:pt x="15443" y="14562"/>
                    <a:pt x="15549" y="14455"/>
                  </a:cubicBezTo>
                  <a:lnTo>
                    <a:pt x="15585" y="14455"/>
                  </a:lnTo>
                  <a:lnTo>
                    <a:pt x="17257" y="12071"/>
                  </a:lnTo>
                  <a:cubicBezTo>
                    <a:pt x="18289" y="10613"/>
                    <a:pt x="17649" y="8584"/>
                    <a:pt x="15976" y="8015"/>
                  </a:cubicBezTo>
                  <a:cubicBezTo>
                    <a:pt x="15703" y="7922"/>
                    <a:pt x="15427" y="7878"/>
                    <a:pt x="15158" y="7878"/>
                  </a:cubicBezTo>
                  <a:cubicBezTo>
                    <a:pt x="13780" y="7878"/>
                    <a:pt x="12561" y="9018"/>
                    <a:pt x="12561" y="10506"/>
                  </a:cubicBezTo>
                  <a:cubicBezTo>
                    <a:pt x="12525" y="11040"/>
                    <a:pt x="12703" y="11573"/>
                    <a:pt x="13023" y="12000"/>
                  </a:cubicBezTo>
                  <a:lnTo>
                    <a:pt x="14162" y="13637"/>
                  </a:lnTo>
                  <a:lnTo>
                    <a:pt x="10461" y="13637"/>
                  </a:lnTo>
                  <a:cubicBezTo>
                    <a:pt x="9892" y="13637"/>
                    <a:pt x="9429" y="13139"/>
                    <a:pt x="9429" y="12569"/>
                  </a:cubicBezTo>
                  <a:cubicBezTo>
                    <a:pt x="9429" y="11431"/>
                    <a:pt x="8469" y="10506"/>
                    <a:pt x="7330" y="10506"/>
                  </a:cubicBezTo>
                  <a:lnTo>
                    <a:pt x="4235" y="10506"/>
                  </a:lnTo>
                  <a:cubicBezTo>
                    <a:pt x="4212" y="10507"/>
                    <a:pt x="4189" y="10507"/>
                    <a:pt x="4167" y="10507"/>
                  </a:cubicBezTo>
                  <a:cubicBezTo>
                    <a:pt x="2774" y="10507"/>
                    <a:pt x="2763" y="8403"/>
                    <a:pt x="4134" y="8403"/>
                  </a:cubicBezTo>
                  <a:cubicBezTo>
                    <a:pt x="4167" y="8403"/>
                    <a:pt x="4200" y="8404"/>
                    <a:pt x="4235" y="8407"/>
                  </a:cubicBezTo>
                  <a:lnTo>
                    <a:pt x="7330" y="8407"/>
                  </a:lnTo>
                  <a:cubicBezTo>
                    <a:pt x="8469" y="8407"/>
                    <a:pt x="9429" y="7481"/>
                    <a:pt x="9429" y="6307"/>
                  </a:cubicBezTo>
                  <a:lnTo>
                    <a:pt x="9429" y="5133"/>
                  </a:lnTo>
                  <a:cubicBezTo>
                    <a:pt x="10532" y="4742"/>
                    <a:pt x="11280" y="3212"/>
                    <a:pt x="11458" y="2073"/>
                  </a:cubicBezTo>
                  <a:lnTo>
                    <a:pt x="13664" y="2073"/>
                  </a:lnTo>
                  <a:cubicBezTo>
                    <a:pt x="13628" y="2251"/>
                    <a:pt x="13592" y="2429"/>
                    <a:pt x="13592" y="2607"/>
                  </a:cubicBezTo>
                  <a:cubicBezTo>
                    <a:pt x="13486" y="3532"/>
                    <a:pt x="14197" y="4350"/>
                    <a:pt x="15122" y="4350"/>
                  </a:cubicBezTo>
                  <a:cubicBezTo>
                    <a:pt x="16083" y="4350"/>
                    <a:pt x="16795" y="3532"/>
                    <a:pt x="16688" y="2607"/>
                  </a:cubicBezTo>
                  <a:cubicBezTo>
                    <a:pt x="16688" y="2429"/>
                    <a:pt x="16652" y="2251"/>
                    <a:pt x="16581" y="2073"/>
                  </a:cubicBezTo>
                  <a:lnTo>
                    <a:pt x="17257" y="2073"/>
                  </a:lnTo>
                  <a:cubicBezTo>
                    <a:pt x="17275" y="2075"/>
                    <a:pt x="17294" y="2077"/>
                    <a:pt x="17312" y="2077"/>
                  </a:cubicBezTo>
                  <a:cubicBezTo>
                    <a:pt x="17577" y="2077"/>
                    <a:pt x="17826" y="1841"/>
                    <a:pt x="17826" y="1575"/>
                  </a:cubicBezTo>
                  <a:lnTo>
                    <a:pt x="17826" y="508"/>
                  </a:lnTo>
                  <a:cubicBezTo>
                    <a:pt x="17826" y="170"/>
                    <a:pt x="17560" y="1"/>
                    <a:pt x="17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8" name="Google Shape;2268;p88"/>
          <p:cNvSpPr/>
          <p:nvPr/>
        </p:nvSpPr>
        <p:spPr>
          <a:xfrm>
            <a:off x="8183350" y="297178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9" name="Google Shape;2269;p88"/>
          <p:cNvGrpSpPr/>
          <p:nvPr/>
        </p:nvGrpSpPr>
        <p:grpSpPr>
          <a:xfrm flipH="1">
            <a:off x="3785281" y="4801101"/>
            <a:ext cx="1507118" cy="838832"/>
            <a:chOff x="7636893" y="2346251"/>
            <a:chExt cx="1507118" cy="838832"/>
          </a:xfrm>
        </p:grpSpPr>
        <p:grpSp>
          <p:nvGrpSpPr>
            <p:cNvPr id="2270" name="Google Shape;2270;p88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271" name="Google Shape;2271;p88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88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3" name="Google Shape;2273;p88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274" name="Google Shape;2274;p88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88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88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88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88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88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88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88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88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88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8" name="Google Shape;2288;p89"/>
          <p:cNvGrpSpPr/>
          <p:nvPr/>
        </p:nvGrpSpPr>
        <p:grpSpPr>
          <a:xfrm flipH="1">
            <a:off x="3913918" y="3794601"/>
            <a:ext cx="1507118" cy="838832"/>
            <a:chOff x="7636893" y="2346251"/>
            <a:chExt cx="1507118" cy="838832"/>
          </a:xfrm>
        </p:grpSpPr>
        <p:grpSp>
          <p:nvGrpSpPr>
            <p:cNvPr id="2289" name="Google Shape;2289;p89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290" name="Google Shape;2290;p89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89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2" name="Google Shape;2292;p89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293" name="Google Shape;2293;p89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89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89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89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89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89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89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89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89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89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03" name="Google Shape;2303;p89"/>
          <p:cNvSpPr txBox="1"/>
          <p:nvPr>
            <p:ph type="title"/>
          </p:nvPr>
        </p:nvSpPr>
        <p:spPr>
          <a:xfrm>
            <a:off x="3076880" y="1774649"/>
            <a:ext cx="492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</a:t>
            </a:r>
            <a:r>
              <a:rPr lang="en">
                <a:solidFill>
                  <a:schemeClr val="dk2"/>
                </a:solidFill>
              </a:rPr>
              <a:t>SCREENSHOT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4" name="Google Shape;2304;p89"/>
          <p:cNvSpPr txBox="1"/>
          <p:nvPr>
            <p:ph idx="1" type="subTitle"/>
          </p:nvPr>
        </p:nvSpPr>
        <p:spPr>
          <a:xfrm>
            <a:off x="3076880" y="2652826"/>
            <a:ext cx="4921200" cy="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2305" name="Google Shape;2305;p89"/>
          <p:cNvPicPr preferRelativeResize="0"/>
          <p:nvPr/>
        </p:nvPicPr>
        <p:blipFill rotWithShape="1">
          <a:blip r:embed="rId3">
            <a:alphaModFix/>
          </a:blip>
          <a:srcRect b="0" l="7990" r="7982" t="0"/>
          <a:stretch/>
        </p:blipFill>
        <p:spPr>
          <a:xfrm>
            <a:off x="1112968" y="1252754"/>
            <a:ext cx="1569306" cy="280214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6" name="Google Shape;2306;p89"/>
          <p:cNvSpPr/>
          <p:nvPr/>
        </p:nvSpPr>
        <p:spPr>
          <a:xfrm>
            <a:off x="1061770" y="995700"/>
            <a:ext cx="1666028" cy="3322155"/>
          </a:xfrm>
          <a:custGeom>
            <a:rect b="b" l="l" r="r" t="t"/>
            <a:pathLst>
              <a:path extrusionOk="0" h="206345" w="10348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89"/>
          <p:cNvSpPr/>
          <p:nvPr/>
        </p:nvSpPr>
        <p:spPr>
          <a:xfrm>
            <a:off x="3332100" y="43178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90"/>
          <p:cNvSpPr txBox="1"/>
          <p:nvPr>
            <p:ph type="title"/>
          </p:nvPr>
        </p:nvSpPr>
        <p:spPr>
          <a:xfrm>
            <a:off x="1027035" y="1766013"/>
            <a:ext cx="440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TABLET </a:t>
            </a:r>
            <a:r>
              <a:rPr lang="en">
                <a:solidFill>
                  <a:schemeClr val="dk2"/>
                </a:solidFill>
              </a:rPr>
              <a:t>SCREENSHOT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13" name="Google Shape;2313;p90"/>
          <p:cNvSpPr txBox="1"/>
          <p:nvPr>
            <p:ph idx="1" type="subTitle"/>
          </p:nvPr>
        </p:nvSpPr>
        <p:spPr>
          <a:xfrm>
            <a:off x="1027035" y="2641796"/>
            <a:ext cx="4408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2314" name="Google Shape;2314;p90"/>
          <p:cNvGrpSpPr/>
          <p:nvPr/>
        </p:nvGrpSpPr>
        <p:grpSpPr>
          <a:xfrm>
            <a:off x="6170238" y="1119797"/>
            <a:ext cx="2287364" cy="3145158"/>
            <a:chOff x="-734425" y="725975"/>
            <a:chExt cx="2684700" cy="3691500"/>
          </a:xfrm>
        </p:grpSpPr>
        <p:sp>
          <p:nvSpPr>
            <p:cNvPr id="2315" name="Google Shape;2315;p90"/>
            <p:cNvSpPr/>
            <p:nvPr/>
          </p:nvSpPr>
          <p:spPr>
            <a:xfrm>
              <a:off x="-734425" y="725975"/>
              <a:ext cx="2684700" cy="3691500"/>
            </a:xfrm>
            <a:prstGeom prst="roundRect">
              <a:avLst>
                <a:gd fmla="val 4846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90"/>
            <p:cNvSpPr/>
            <p:nvPr/>
          </p:nvSpPr>
          <p:spPr>
            <a:xfrm>
              <a:off x="515525" y="4253150"/>
              <a:ext cx="184800" cy="109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90"/>
            <p:cNvSpPr/>
            <p:nvPr/>
          </p:nvSpPr>
          <p:spPr>
            <a:xfrm>
              <a:off x="577175" y="801325"/>
              <a:ext cx="61500" cy="6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90"/>
            <p:cNvSpPr/>
            <p:nvPr/>
          </p:nvSpPr>
          <p:spPr>
            <a:xfrm>
              <a:off x="-537625" y="945150"/>
              <a:ext cx="2291100" cy="327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19" name="Google Shape;2319;p90"/>
          <p:cNvPicPr preferRelativeResize="0"/>
          <p:nvPr/>
        </p:nvPicPr>
        <p:blipFill rotWithShape="1">
          <a:blip r:embed="rId3">
            <a:alphaModFix/>
          </a:blip>
          <a:srcRect b="1680" l="0" r="49367" t="-1680"/>
          <a:stretch/>
        </p:blipFill>
        <p:spPr>
          <a:xfrm>
            <a:off x="6342385" y="1298347"/>
            <a:ext cx="1943122" cy="2788255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90"/>
          <p:cNvSpPr/>
          <p:nvPr/>
        </p:nvSpPr>
        <p:spPr>
          <a:xfrm>
            <a:off x="3706350" y="408658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1" name="Google Shape;2321;p90"/>
          <p:cNvGrpSpPr/>
          <p:nvPr/>
        </p:nvGrpSpPr>
        <p:grpSpPr>
          <a:xfrm>
            <a:off x="2563518" y="4304664"/>
            <a:ext cx="1507118" cy="838832"/>
            <a:chOff x="7636893" y="2346251"/>
            <a:chExt cx="1507118" cy="838832"/>
          </a:xfrm>
        </p:grpSpPr>
        <p:grpSp>
          <p:nvGrpSpPr>
            <p:cNvPr id="2322" name="Google Shape;2322;p90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323" name="Google Shape;2323;p90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90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5" name="Google Shape;2325;p90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326" name="Google Shape;2326;p90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90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90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90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90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90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90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90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90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90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0" name="Google Shape;2340;p91"/>
          <p:cNvGrpSpPr/>
          <p:nvPr/>
        </p:nvGrpSpPr>
        <p:grpSpPr>
          <a:xfrm flipH="1">
            <a:off x="435968" y="3766101"/>
            <a:ext cx="1507118" cy="838832"/>
            <a:chOff x="7636893" y="2346251"/>
            <a:chExt cx="1507118" cy="838832"/>
          </a:xfrm>
        </p:grpSpPr>
        <p:grpSp>
          <p:nvGrpSpPr>
            <p:cNvPr id="2341" name="Google Shape;2341;p91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342" name="Google Shape;2342;p91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91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4" name="Google Shape;2344;p91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345" name="Google Shape;2345;p91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91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91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91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91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91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91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91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91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91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55" name="Google Shape;2355;p91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DESKTOP </a:t>
            </a:r>
            <a:r>
              <a:rPr lang="en">
                <a:solidFill>
                  <a:schemeClr val="dk2"/>
                </a:solidFill>
              </a:rPr>
              <a:t>SCREENSHOT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56" name="Google Shape;2356;p91"/>
          <p:cNvSpPr txBox="1"/>
          <p:nvPr>
            <p:ph idx="1" type="subTitle"/>
          </p:nvPr>
        </p:nvSpPr>
        <p:spPr>
          <a:xfrm>
            <a:off x="1735875" y="1098025"/>
            <a:ext cx="56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grpSp>
        <p:nvGrpSpPr>
          <p:cNvPr id="2357" name="Google Shape;2357;p91"/>
          <p:cNvGrpSpPr/>
          <p:nvPr/>
        </p:nvGrpSpPr>
        <p:grpSpPr>
          <a:xfrm>
            <a:off x="2821240" y="1938072"/>
            <a:ext cx="3501520" cy="2666855"/>
            <a:chOff x="720010" y="1419647"/>
            <a:chExt cx="4021500" cy="3062887"/>
          </a:xfrm>
        </p:grpSpPr>
        <p:sp>
          <p:nvSpPr>
            <p:cNvPr id="2358" name="Google Shape;2358;p91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91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91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cxnSp>
          <p:nvCxnSpPr>
            <p:cNvPr id="2361" name="Google Shape;2361;p91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362" name="Google Shape;2362;p91"/>
          <p:cNvPicPr preferRelativeResize="0"/>
          <p:nvPr/>
        </p:nvPicPr>
        <p:blipFill rotWithShape="1">
          <a:blip r:embed="rId3">
            <a:alphaModFix/>
          </a:blip>
          <a:srcRect b="0" l="3831" r="3831" t="0"/>
          <a:stretch/>
        </p:blipFill>
        <p:spPr>
          <a:xfrm>
            <a:off x="2943988" y="2054600"/>
            <a:ext cx="3256025" cy="19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8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PREÇO DAS </a:t>
            </a:r>
            <a:r>
              <a:rPr lang="en">
                <a:solidFill>
                  <a:schemeClr val="dk2"/>
                </a:solidFill>
              </a:rPr>
              <a:t>PASSAGENS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3" name="Google Shape;713;p38"/>
          <p:cNvSpPr/>
          <p:nvPr/>
        </p:nvSpPr>
        <p:spPr>
          <a:xfrm>
            <a:off x="5221506" y="4353063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8"/>
          <p:cNvSpPr txBox="1"/>
          <p:nvPr/>
        </p:nvSpPr>
        <p:spPr>
          <a:xfrm>
            <a:off x="4877875" y="1286650"/>
            <a:ext cx="40413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Passagem Aérea /  flights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aleway"/>
              <a:buChar char="●"/>
            </a:pPr>
            <a:r>
              <a:rPr lang="en" sz="1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Ida e volta = R$ 8346,00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Raleway"/>
              <a:buChar char="●"/>
            </a:pPr>
            <a:r>
              <a:rPr lang="en" sz="1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Round-trip =  £ 1.393,98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15" name="Google Shape;715;p38"/>
          <p:cNvPicPr preferRelativeResize="0"/>
          <p:nvPr/>
        </p:nvPicPr>
        <p:blipFill rotWithShape="1">
          <a:blip r:embed="rId3">
            <a:alphaModFix/>
          </a:blip>
          <a:srcRect b="0" l="20451" r="0" t="0"/>
          <a:stretch/>
        </p:blipFill>
        <p:spPr>
          <a:xfrm>
            <a:off x="892700" y="1286650"/>
            <a:ext cx="3028500" cy="325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16" name="Google Shape;716;p38"/>
          <p:cNvSpPr/>
          <p:nvPr/>
        </p:nvSpPr>
        <p:spPr>
          <a:xfrm>
            <a:off x="1191950" y="1697225"/>
            <a:ext cx="1619475" cy="2681875"/>
          </a:xfrm>
          <a:custGeom>
            <a:rect b="b" l="l" r="r" t="t"/>
            <a:pathLst>
              <a:path extrusionOk="0" h="107275" w="64779">
                <a:moveTo>
                  <a:pt x="0" y="107275"/>
                </a:moveTo>
                <a:cubicBezTo>
                  <a:pt x="1728" y="98033"/>
                  <a:pt x="-431" y="69703"/>
                  <a:pt x="10365" y="51824"/>
                </a:cubicBezTo>
                <a:cubicBezTo>
                  <a:pt x="21162" y="33945"/>
                  <a:pt x="55710" y="8637"/>
                  <a:pt x="64779" y="0"/>
                </a:cubicBez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7" name="Google Shape;717;p38"/>
          <p:cNvSpPr txBox="1"/>
          <p:nvPr/>
        </p:nvSpPr>
        <p:spPr>
          <a:xfrm>
            <a:off x="3599225" y="2758575"/>
            <a:ext cx="579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Companhia aérea / Airline: </a:t>
            </a:r>
            <a:r>
              <a:rPr lang="en" sz="1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United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18" name="Google Shape;718;p38"/>
          <p:cNvGrpSpPr/>
          <p:nvPr/>
        </p:nvGrpSpPr>
        <p:grpSpPr>
          <a:xfrm>
            <a:off x="4203097" y="1605423"/>
            <a:ext cx="565354" cy="565449"/>
            <a:chOff x="1007875" y="4027625"/>
            <a:chExt cx="444775" cy="444850"/>
          </a:xfrm>
        </p:grpSpPr>
        <p:sp>
          <p:nvSpPr>
            <p:cNvPr id="719" name="Google Shape;719;p38"/>
            <p:cNvSpPr/>
            <p:nvPr/>
          </p:nvSpPr>
          <p:spPr>
            <a:xfrm>
              <a:off x="1191100" y="4027625"/>
              <a:ext cx="78300" cy="444800"/>
            </a:xfrm>
            <a:custGeom>
              <a:rect b="b" l="l" r="r" t="t"/>
              <a:pathLst>
                <a:path extrusionOk="0" h="17792" w="3132">
                  <a:moveTo>
                    <a:pt x="1566" y="1"/>
                  </a:moveTo>
                  <a:cubicBezTo>
                    <a:pt x="712" y="1"/>
                    <a:pt x="1" y="713"/>
                    <a:pt x="1" y="1566"/>
                  </a:cubicBezTo>
                  <a:lnTo>
                    <a:pt x="1" y="10497"/>
                  </a:lnTo>
                  <a:lnTo>
                    <a:pt x="499" y="16795"/>
                  </a:lnTo>
                  <a:cubicBezTo>
                    <a:pt x="534" y="17364"/>
                    <a:pt x="997" y="17791"/>
                    <a:pt x="1566" y="17791"/>
                  </a:cubicBezTo>
                  <a:cubicBezTo>
                    <a:pt x="2136" y="17791"/>
                    <a:pt x="2598" y="17364"/>
                    <a:pt x="2634" y="16795"/>
                  </a:cubicBezTo>
                  <a:lnTo>
                    <a:pt x="3132" y="10462"/>
                  </a:lnTo>
                  <a:lnTo>
                    <a:pt x="3132" y="1566"/>
                  </a:lnTo>
                  <a:cubicBezTo>
                    <a:pt x="3132" y="677"/>
                    <a:pt x="2420" y="1"/>
                    <a:pt x="1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1060350" y="4133100"/>
              <a:ext cx="77400" cy="83150"/>
            </a:xfrm>
            <a:custGeom>
              <a:rect b="b" l="l" r="r" t="t"/>
              <a:pathLst>
                <a:path extrusionOk="0" h="3326" w="3096">
                  <a:moveTo>
                    <a:pt x="1576" y="1"/>
                  </a:moveTo>
                  <a:cubicBezTo>
                    <a:pt x="1502" y="1"/>
                    <a:pt x="1427" y="6"/>
                    <a:pt x="1352" y="16"/>
                  </a:cubicBezTo>
                  <a:cubicBezTo>
                    <a:pt x="570" y="158"/>
                    <a:pt x="0" y="834"/>
                    <a:pt x="36" y="1653"/>
                  </a:cubicBezTo>
                  <a:lnTo>
                    <a:pt x="36" y="3325"/>
                  </a:lnTo>
                  <a:lnTo>
                    <a:pt x="3096" y="1155"/>
                  </a:lnTo>
                  <a:cubicBezTo>
                    <a:pt x="2903" y="447"/>
                    <a:pt x="227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1112825" y="4358525"/>
              <a:ext cx="64950" cy="113700"/>
            </a:xfrm>
            <a:custGeom>
              <a:rect b="b" l="l" r="r" t="t"/>
              <a:pathLst>
                <a:path extrusionOk="0" h="4548" w="2598">
                  <a:moveTo>
                    <a:pt x="2313" y="1"/>
                  </a:moveTo>
                  <a:lnTo>
                    <a:pt x="214" y="1495"/>
                  </a:lnTo>
                  <a:cubicBezTo>
                    <a:pt x="72" y="1602"/>
                    <a:pt x="1" y="1780"/>
                    <a:pt x="1" y="1922"/>
                  </a:cubicBezTo>
                  <a:lnTo>
                    <a:pt x="1" y="4057"/>
                  </a:lnTo>
                  <a:cubicBezTo>
                    <a:pt x="30" y="4351"/>
                    <a:pt x="253" y="4547"/>
                    <a:pt x="530" y="4547"/>
                  </a:cubicBezTo>
                  <a:cubicBezTo>
                    <a:pt x="589" y="4547"/>
                    <a:pt x="650" y="4538"/>
                    <a:pt x="712" y="4520"/>
                  </a:cubicBezTo>
                  <a:lnTo>
                    <a:pt x="2598" y="387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1282725" y="4358525"/>
              <a:ext cx="64950" cy="113950"/>
            </a:xfrm>
            <a:custGeom>
              <a:rect b="b" l="l" r="r" t="t"/>
              <a:pathLst>
                <a:path extrusionOk="0" h="4558" w="2598">
                  <a:moveTo>
                    <a:pt x="285" y="1"/>
                  </a:moveTo>
                  <a:lnTo>
                    <a:pt x="0" y="3879"/>
                  </a:lnTo>
                  <a:lnTo>
                    <a:pt x="1922" y="4520"/>
                  </a:lnTo>
                  <a:cubicBezTo>
                    <a:pt x="1980" y="4546"/>
                    <a:pt x="2039" y="4557"/>
                    <a:pt x="2098" y="4557"/>
                  </a:cubicBezTo>
                  <a:cubicBezTo>
                    <a:pt x="2360" y="4557"/>
                    <a:pt x="2598" y="4319"/>
                    <a:pt x="2598" y="4057"/>
                  </a:cubicBezTo>
                  <a:lnTo>
                    <a:pt x="2598" y="1922"/>
                  </a:lnTo>
                  <a:cubicBezTo>
                    <a:pt x="2598" y="1744"/>
                    <a:pt x="2527" y="1566"/>
                    <a:pt x="2384" y="1460"/>
                  </a:cubicBezTo>
                  <a:lnTo>
                    <a:pt x="2384" y="149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1322750" y="4132800"/>
              <a:ext cx="77025" cy="83450"/>
            </a:xfrm>
            <a:custGeom>
              <a:rect b="b" l="l" r="r" t="t"/>
              <a:pathLst>
                <a:path extrusionOk="0" h="3338" w="3081">
                  <a:moveTo>
                    <a:pt x="1511" y="0"/>
                  </a:moveTo>
                  <a:cubicBezTo>
                    <a:pt x="870" y="0"/>
                    <a:pt x="224" y="369"/>
                    <a:pt x="1" y="1167"/>
                  </a:cubicBezTo>
                  <a:lnTo>
                    <a:pt x="3061" y="3337"/>
                  </a:lnTo>
                  <a:lnTo>
                    <a:pt x="3061" y="1558"/>
                  </a:lnTo>
                  <a:cubicBezTo>
                    <a:pt x="3080" y="557"/>
                    <a:pt x="2299" y="0"/>
                    <a:pt x="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1295175" y="4173525"/>
              <a:ext cx="157475" cy="167875"/>
            </a:xfrm>
            <a:custGeom>
              <a:rect b="b" l="l" r="r" t="t"/>
              <a:pathLst>
                <a:path extrusionOk="0" h="6715" w="6299">
                  <a:moveTo>
                    <a:pt x="1" y="0"/>
                  </a:moveTo>
                  <a:lnTo>
                    <a:pt x="1" y="5088"/>
                  </a:lnTo>
                  <a:lnTo>
                    <a:pt x="5622" y="6689"/>
                  </a:lnTo>
                  <a:cubicBezTo>
                    <a:pt x="5679" y="6706"/>
                    <a:pt x="5735" y="6714"/>
                    <a:pt x="5788" y="6714"/>
                  </a:cubicBezTo>
                  <a:cubicBezTo>
                    <a:pt x="6072" y="6714"/>
                    <a:pt x="6298" y="6490"/>
                    <a:pt x="6298" y="6191"/>
                  </a:cubicBezTo>
                  <a:lnTo>
                    <a:pt x="6298" y="4732"/>
                  </a:lnTo>
                  <a:cubicBezTo>
                    <a:pt x="6298" y="4590"/>
                    <a:pt x="6227" y="4412"/>
                    <a:pt x="6085" y="43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1007875" y="4173525"/>
              <a:ext cx="157450" cy="167875"/>
            </a:xfrm>
            <a:custGeom>
              <a:rect b="b" l="l" r="r" t="t"/>
              <a:pathLst>
                <a:path extrusionOk="0" h="6715" w="6298">
                  <a:moveTo>
                    <a:pt x="6298" y="0"/>
                  </a:moveTo>
                  <a:lnTo>
                    <a:pt x="213" y="4341"/>
                  </a:lnTo>
                  <a:cubicBezTo>
                    <a:pt x="71" y="4412"/>
                    <a:pt x="0" y="4590"/>
                    <a:pt x="0" y="4732"/>
                  </a:cubicBezTo>
                  <a:lnTo>
                    <a:pt x="0" y="6191"/>
                  </a:lnTo>
                  <a:cubicBezTo>
                    <a:pt x="0" y="6490"/>
                    <a:pt x="227" y="6714"/>
                    <a:pt x="510" y="6714"/>
                  </a:cubicBezTo>
                  <a:cubicBezTo>
                    <a:pt x="564" y="6714"/>
                    <a:pt x="620" y="6706"/>
                    <a:pt x="676" y="6689"/>
                  </a:cubicBezTo>
                  <a:lnTo>
                    <a:pt x="6298" y="5088"/>
                  </a:lnTo>
                  <a:lnTo>
                    <a:pt x="6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92"/>
          <p:cNvSpPr txBox="1"/>
          <p:nvPr>
            <p:ph type="title"/>
          </p:nvPr>
        </p:nvSpPr>
        <p:spPr>
          <a:xfrm>
            <a:off x="717525" y="445025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ALTERNATIVE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RESOURCES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68" name="Google Shape;2368;p92"/>
          <p:cNvSpPr/>
          <p:nvPr/>
        </p:nvSpPr>
        <p:spPr>
          <a:xfrm>
            <a:off x="7333450" y="2255275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9" name="Google Shape;2369;p92"/>
          <p:cNvGrpSpPr/>
          <p:nvPr/>
        </p:nvGrpSpPr>
        <p:grpSpPr>
          <a:xfrm>
            <a:off x="7573693" y="3892589"/>
            <a:ext cx="1507118" cy="838832"/>
            <a:chOff x="7636893" y="2346251"/>
            <a:chExt cx="1507118" cy="838832"/>
          </a:xfrm>
        </p:grpSpPr>
        <p:grpSp>
          <p:nvGrpSpPr>
            <p:cNvPr id="2370" name="Google Shape;2370;p92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371" name="Google Shape;2371;p92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92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3" name="Google Shape;2373;p92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374" name="Google Shape;2374;p92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92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92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92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92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92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92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92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92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92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84" name="Google Shape;2384;p92"/>
          <p:cNvGrpSpPr/>
          <p:nvPr/>
        </p:nvGrpSpPr>
        <p:grpSpPr>
          <a:xfrm>
            <a:off x="6719398" y="3624758"/>
            <a:ext cx="274568" cy="951456"/>
            <a:chOff x="2647123" y="3608165"/>
            <a:chExt cx="274568" cy="951456"/>
          </a:xfrm>
        </p:grpSpPr>
        <p:sp>
          <p:nvSpPr>
            <p:cNvPr id="2385" name="Google Shape;2385;p92"/>
            <p:cNvSpPr/>
            <p:nvPr/>
          </p:nvSpPr>
          <p:spPr>
            <a:xfrm>
              <a:off x="2670508" y="3621720"/>
              <a:ext cx="24932" cy="807769"/>
            </a:xfrm>
            <a:custGeom>
              <a:rect b="b" l="l" r="r" t="t"/>
              <a:pathLst>
                <a:path extrusionOk="0" h="28187" w="870">
                  <a:moveTo>
                    <a:pt x="1" y="0"/>
                  </a:moveTo>
                  <a:lnTo>
                    <a:pt x="151" y="28186"/>
                  </a:lnTo>
                  <a:lnTo>
                    <a:pt x="870" y="2817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92"/>
            <p:cNvSpPr/>
            <p:nvPr/>
          </p:nvSpPr>
          <p:spPr>
            <a:xfrm>
              <a:off x="2647123" y="3608165"/>
              <a:ext cx="60295" cy="49950"/>
            </a:xfrm>
            <a:custGeom>
              <a:rect b="b" l="l" r="r" t="t"/>
              <a:pathLst>
                <a:path extrusionOk="0" h="1743" w="2104">
                  <a:moveTo>
                    <a:pt x="997" y="1"/>
                  </a:moveTo>
                  <a:cubicBezTo>
                    <a:pt x="622" y="1"/>
                    <a:pt x="283" y="249"/>
                    <a:pt x="174" y="632"/>
                  </a:cubicBezTo>
                  <a:cubicBezTo>
                    <a:pt x="1" y="1224"/>
                    <a:pt x="469" y="1743"/>
                    <a:pt x="1010" y="1743"/>
                  </a:cubicBezTo>
                  <a:cubicBezTo>
                    <a:pt x="1147" y="1743"/>
                    <a:pt x="1289" y="1709"/>
                    <a:pt x="1427" y="1634"/>
                  </a:cubicBezTo>
                  <a:cubicBezTo>
                    <a:pt x="2103" y="1258"/>
                    <a:pt x="1995" y="247"/>
                    <a:pt x="1251" y="39"/>
                  </a:cubicBezTo>
                  <a:cubicBezTo>
                    <a:pt x="1166" y="13"/>
                    <a:pt x="1081" y="1"/>
                    <a:pt x="997" y="1"/>
                  </a:cubicBez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92"/>
            <p:cNvSpPr/>
            <p:nvPr/>
          </p:nvSpPr>
          <p:spPr>
            <a:xfrm>
              <a:off x="2670765" y="3997820"/>
              <a:ext cx="250925" cy="527671"/>
            </a:xfrm>
            <a:custGeom>
              <a:rect b="b" l="l" r="r" t="t"/>
              <a:pathLst>
                <a:path extrusionOk="0" h="18413" w="8756">
                  <a:moveTo>
                    <a:pt x="8338" y="0"/>
                  </a:moveTo>
                  <a:lnTo>
                    <a:pt x="251" y="75"/>
                  </a:lnTo>
                  <a:cubicBezTo>
                    <a:pt x="109" y="75"/>
                    <a:pt x="0" y="192"/>
                    <a:pt x="0" y="334"/>
                  </a:cubicBezTo>
                  <a:lnTo>
                    <a:pt x="167" y="18162"/>
                  </a:lnTo>
                  <a:cubicBezTo>
                    <a:pt x="167" y="18304"/>
                    <a:pt x="284" y="18412"/>
                    <a:pt x="418" y="18412"/>
                  </a:cubicBezTo>
                  <a:lnTo>
                    <a:pt x="8505" y="18337"/>
                  </a:lnTo>
                  <a:cubicBezTo>
                    <a:pt x="8647" y="18337"/>
                    <a:pt x="8755" y="18220"/>
                    <a:pt x="8755" y="18087"/>
                  </a:cubicBezTo>
                  <a:lnTo>
                    <a:pt x="8597" y="251"/>
                  </a:lnTo>
                  <a:cubicBezTo>
                    <a:pt x="8588" y="109"/>
                    <a:pt x="8480" y="0"/>
                    <a:pt x="8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92"/>
            <p:cNvSpPr/>
            <p:nvPr/>
          </p:nvSpPr>
          <p:spPr>
            <a:xfrm>
              <a:off x="2709052" y="4490270"/>
              <a:ext cx="81301" cy="69351"/>
            </a:xfrm>
            <a:custGeom>
              <a:rect b="b" l="l" r="r" t="t"/>
              <a:pathLst>
                <a:path extrusionOk="0" h="2420" w="2837">
                  <a:moveTo>
                    <a:pt x="1233" y="0"/>
                  </a:moveTo>
                  <a:cubicBezTo>
                    <a:pt x="1226" y="0"/>
                    <a:pt x="1219" y="0"/>
                    <a:pt x="1212" y="0"/>
                  </a:cubicBezTo>
                  <a:cubicBezTo>
                    <a:pt x="536" y="0"/>
                    <a:pt x="1" y="552"/>
                    <a:pt x="9" y="1220"/>
                  </a:cubicBezTo>
                  <a:cubicBezTo>
                    <a:pt x="15" y="1945"/>
                    <a:pt x="610" y="2420"/>
                    <a:pt x="1227" y="2420"/>
                  </a:cubicBezTo>
                  <a:cubicBezTo>
                    <a:pt x="1528" y="2420"/>
                    <a:pt x="1835" y="2307"/>
                    <a:pt x="2081" y="2055"/>
                  </a:cubicBezTo>
                  <a:cubicBezTo>
                    <a:pt x="2836" y="1292"/>
                    <a:pt x="2297" y="0"/>
                    <a:pt x="1233" y="0"/>
                  </a:cubicBez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92"/>
            <p:cNvSpPr/>
            <p:nvPr/>
          </p:nvSpPr>
          <p:spPr>
            <a:xfrm>
              <a:off x="2723668" y="4504627"/>
              <a:ext cx="47428" cy="40464"/>
            </a:xfrm>
            <a:custGeom>
              <a:rect b="b" l="l" r="r" t="t"/>
              <a:pathLst>
                <a:path extrusionOk="0" h="1412" w="1655">
                  <a:moveTo>
                    <a:pt x="702" y="1"/>
                  </a:moveTo>
                  <a:cubicBezTo>
                    <a:pt x="318" y="9"/>
                    <a:pt x="1" y="326"/>
                    <a:pt x="9" y="711"/>
                  </a:cubicBezTo>
                  <a:cubicBezTo>
                    <a:pt x="9" y="1134"/>
                    <a:pt x="355" y="1412"/>
                    <a:pt x="717" y="1412"/>
                  </a:cubicBezTo>
                  <a:cubicBezTo>
                    <a:pt x="891" y="1412"/>
                    <a:pt x="1068" y="1347"/>
                    <a:pt x="1212" y="1203"/>
                  </a:cubicBezTo>
                  <a:cubicBezTo>
                    <a:pt x="1655" y="752"/>
                    <a:pt x="1329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92"/>
            <p:cNvSpPr/>
            <p:nvPr/>
          </p:nvSpPr>
          <p:spPr>
            <a:xfrm>
              <a:off x="2834746" y="4188134"/>
              <a:ext cx="48403" cy="287549"/>
            </a:xfrm>
            <a:custGeom>
              <a:rect b="b" l="l" r="r" t="t"/>
              <a:pathLst>
                <a:path extrusionOk="0" h="10034" w="1689">
                  <a:moveTo>
                    <a:pt x="810" y="0"/>
                  </a:moveTo>
                  <a:cubicBezTo>
                    <a:pt x="805" y="0"/>
                    <a:pt x="799" y="0"/>
                    <a:pt x="794" y="1"/>
                  </a:cubicBezTo>
                  <a:cubicBezTo>
                    <a:pt x="352" y="1"/>
                    <a:pt x="1" y="368"/>
                    <a:pt x="1" y="811"/>
                  </a:cubicBezTo>
                  <a:lnTo>
                    <a:pt x="76" y="9240"/>
                  </a:lnTo>
                  <a:cubicBezTo>
                    <a:pt x="84" y="9678"/>
                    <a:pt x="435" y="10034"/>
                    <a:pt x="871" y="10034"/>
                  </a:cubicBezTo>
                  <a:cubicBezTo>
                    <a:pt x="876" y="10034"/>
                    <a:pt x="881" y="10034"/>
                    <a:pt x="886" y="10034"/>
                  </a:cubicBezTo>
                  <a:cubicBezTo>
                    <a:pt x="1329" y="10034"/>
                    <a:pt x="1688" y="9666"/>
                    <a:pt x="1688" y="9223"/>
                  </a:cubicBezTo>
                  <a:lnTo>
                    <a:pt x="1605" y="794"/>
                  </a:lnTo>
                  <a:cubicBezTo>
                    <a:pt x="1605" y="356"/>
                    <a:pt x="1246" y="0"/>
                    <a:pt x="8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1" name="Google Shape;2391;p92"/>
          <p:cNvGrpSpPr/>
          <p:nvPr/>
        </p:nvGrpSpPr>
        <p:grpSpPr>
          <a:xfrm>
            <a:off x="5490125" y="2597761"/>
            <a:ext cx="784533" cy="1978452"/>
            <a:chOff x="1970625" y="2561624"/>
            <a:chExt cx="784533" cy="1978452"/>
          </a:xfrm>
        </p:grpSpPr>
        <p:sp>
          <p:nvSpPr>
            <p:cNvPr id="2392" name="Google Shape;2392;p92"/>
            <p:cNvSpPr/>
            <p:nvPr/>
          </p:nvSpPr>
          <p:spPr>
            <a:xfrm>
              <a:off x="2109358" y="3471355"/>
              <a:ext cx="497265" cy="1015106"/>
            </a:xfrm>
            <a:custGeom>
              <a:rect b="b" l="l" r="r" t="t"/>
              <a:pathLst>
                <a:path extrusionOk="0" h="35422" w="17352">
                  <a:moveTo>
                    <a:pt x="2690" y="1"/>
                  </a:moveTo>
                  <a:lnTo>
                    <a:pt x="0" y="35422"/>
                  </a:lnTo>
                  <a:lnTo>
                    <a:pt x="1880" y="35422"/>
                  </a:lnTo>
                  <a:lnTo>
                    <a:pt x="7602" y="6133"/>
                  </a:lnTo>
                  <a:cubicBezTo>
                    <a:pt x="7702" y="5615"/>
                    <a:pt x="8145" y="5239"/>
                    <a:pt x="8672" y="5239"/>
                  </a:cubicBezTo>
                  <a:cubicBezTo>
                    <a:pt x="9198" y="5239"/>
                    <a:pt x="9649" y="5615"/>
                    <a:pt x="9749" y="6133"/>
                  </a:cubicBezTo>
                  <a:lnTo>
                    <a:pt x="15472" y="35422"/>
                  </a:lnTo>
                  <a:lnTo>
                    <a:pt x="17351" y="35422"/>
                  </a:lnTo>
                  <a:lnTo>
                    <a:pt x="146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92"/>
            <p:cNvSpPr/>
            <p:nvPr/>
          </p:nvSpPr>
          <p:spPr>
            <a:xfrm>
              <a:off x="1970625" y="2886170"/>
              <a:ext cx="341053" cy="381976"/>
            </a:xfrm>
            <a:custGeom>
              <a:rect b="b" l="l" r="r" t="t"/>
              <a:pathLst>
                <a:path extrusionOk="0" h="13329" w="11901">
                  <a:moveTo>
                    <a:pt x="8069" y="1"/>
                  </a:moveTo>
                  <a:cubicBezTo>
                    <a:pt x="5971" y="1"/>
                    <a:pt x="0" y="9482"/>
                    <a:pt x="296" y="11983"/>
                  </a:cubicBezTo>
                  <a:cubicBezTo>
                    <a:pt x="418" y="13012"/>
                    <a:pt x="1423" y="13329"/>
                    <a:pt x="2617" y="13329"/>
                  </a:cubicBezTo>
                  <a:cubicBezTo>
                    <a:pt x="4534" y="13329"/>
                    <a:pt x="6938" y="12510"/>
                    <a:pt x="6938" y="12510"/>
                  </a:cubicBezTo>
                  <a:cubicBezTo>
                    <a:pt x="6938" y="12510"/>
                    <a:pt x="6011" y="11048"/>
                    <a:pt x="6412" y="10262"/>
                  </a:cubicBezTo>
                  <a:lnTo>
                    <a:pt x="4758" y="9928"/>
                  </a:lnTo>
                  <a:cubicBezTo>
                    <a:pt x="4758" y="9928"/>
                    <a:pt x="11900" y="3487"/>
                    <a:pt x="8458" y="154"/>
                  </a:cubicBezTo>
                  <a:cubicBezTo>
                    <a:pt x="8351" y="50"/>
                    <a:pt x="8220" y="1"/>
                    <a:pt x="80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92"/>
            <p:cNvSpPr/>
            <p:nvPr/>
          </p:nvSpPr>
          <p:spPr>
            <a:xfrm>
              <a:off x="2129218" y="2842926"/>
              <a:ext cx="467347" cy="679211"/>
            </a:xfrm>
            <a:custGeom>
              <a:rect b="b" l="l" r="r" t="t"/>
              <a:pathLst>
                <a:path extrusionOk="0" h="23701" w="16308">
                  <a:moveTo>
                    <a:pt x="6324" y="1"/>
                  </a:moveTo>
                  <a:cubicBezTo>
                    <a:pt x="6324" y="1"/>
                    <a:pt x="1103" y="2599"/>
                    <a:pt x="552" y="3626"/>
                  </a:cubicBezTo>
                  <a:cubicBezTo>
                    <a:pt x="0" y="4654"/>
                    <a:pt x="1354" y="13041"/>
                    <a:pt x="1997" y="15205"/>
                  </a:cubicBezTo>
                  <a:lnTo>
                    <a:pt x="1997" y="16232"/>
                  </a:lnTo>
                  <a:cubicBezTo>
                    <a:pt x="1997" y="16232"/>
                    <a:pt x="1354" y="19858"/>
                    <a:pt x="1354" y="22347"/>
                  </a:cubicBezTo>
                  <a:cubicBezTo>
                    <a:pt x="1354" y="22347"/>
                    <a:pt x="2365" y="23701"/>
                    <a:pt x="8154" y="23701"/>
                  </a:cubicBezTo>
                  <a:cubicBezTo>
                    <a:pt x="13943" y="23701"/>
                    <a:pt x="14954" y="22347"/>
                    <a:pt x="14954" y="22347"/>
                  </a:cubicBezTo>
                  <a:cubicBezTo>
                    <a:pt x="14954" y="19858"/>
                    <a:pt x="14303" y="16232"/>
                    <a:pt x="14303" y="16232"/>
                  </a:cubicBezTo>
                  <a:lnTo>
                    <a:pt x="14303" y="15196"/>
                  </a:lnTo>
                  <a:cubicBezTo>
                    <a:pt x="14954" y="13033"/>
                    <a:pt x="16308" y="4654"/>
                    <a:pt x="15756" y="3618"/>
                  </a:cubicBezTo>
                  <a:cubicBezTo>
                    <a:pt x="15205" y="2582"/>
                    <a:pt x="9975" y="1"/>
                    <a:pt x="9975" y="1"/>
                  </a:cubicBezTo>
                  <a:lnTo>
                    <a:pt x="8154" y="20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92"/>
            <p:cNvSpPr/>
            <p:nvPr/>
          </p:nvSpPr>
          <p:spPr>
            <a:xfrm>
              <a:off x="2306152" y="2762714"/>
              <a:ext cx="113254" cy="97951"/>
            </a:xfrm>
            <a:custGeom>
              <a:rect b="b" l="l" r="r" t="t"/>
              <a:pathLst>
                <a:path extrusionOk="0" h="3418" w="3952">
                  <a:moveTo>
                    <a:pt x="0" y="1"/>
                  </a:moveTo>
                  <a:lnTo>
                    <a:pt x="0" y="3209"/>
                  </a:lnTo>
                  <a:cubicBezTo>
                    <a:pt x="0" y="3209"/>
                    <a:pt x="434" y="3418"/>
                    <a:pt x="1980" y="3418"/>
                  </a:cubicBezTo>
                  <a:cubicBezTo>
                    <a:pt x="3517" y="3418"/>
                    <a:pt x="3952" y="3209"/>
                    <a:pt x="3952" y="3209"/>
                  </a:cubicBezTo>
                  <a:lnTo>
                    <a:pt x="3952" y="1"/>
                  </a:ln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92"/>
            <p:cNvSpPr/>
            <p:nvPr/>
          </p:nvSpPr>
          <p:spPr>
            <a:xfrm>
              <a:off x="2251673" y="2601372"/>
              <a:ext cx="222411" cy="233215"/>
            </a:xfrm>
            <a:custGeom>
              <a:rect b="b" l="l" r="r" t="t"/>
              <a:pathLst>
                <a:path extrusionOk="0" h="8138" w="7761">
                  <a:moveTo>
                    <a:pt x="3881" y="0"/>
                  </a:moveTo>
                  <a:cubicBezTo>
                    <a:pt x="1759" y="0"/>
                    <a:pt x="924" y="418"/>
                    <a:pt x="1191" y="3994"/>
                  </a:cubicBezTo>
                  <a:cubicBezTo>
                    <a:pt x="1191" y="3994"/>
                    <a:pt x="972" y="3741"/>
                    <a:pt x="717" y="3741"/>
                  </a:cubicBezTo>
                  <a:cubicBezTo>
                    <a:pt x="589" y="3741"/>
                    <a:pt x="453" y="3804"/>
                    <a:pt x="331" y="3994"/>
                  </a:cubicBezTo>
                  <a:cubicBezTo>
                    <a:pt x="0" y="4504"/>
                    <a:pt x="703" y="5312"/>
                    <a:pt x="1152" y="5312"/>
                  </a:cubicBezTo>
                  <a:cubicBezTo>
                    <a:pt x="1202" y="5312"/>
                    <a:pt x="1249" y="5302"/>
                    <a:pt x="1291" y="5280"/>
                  </a:cubicBezTo>
                  <a:cubicBezTo>
                    <a:pt x="1291" y="5280"/>
                    <a:pt x="1609" y="7619"/>
                    <a:pt x="3881" y="8137"/>
                  </a:cubicBezTo>
                  <a:cubicBezTo>
                    <a:pt x="6145" y="7611"/>
                    <a:pt x="6471" y="5280"/>
                    <a:pt x="6471" y="5280"/>
                  </a:cubicBezTo>
                  <a:cubicBezTo>
                    <a:pt x="6514" y="5303"/>
                    <a:pt x="6562" y="5314"/>
                    <a:pt x="6614" y="5314"/>
                  </a:cubicBezTo>
                  <a:cubicBezTo>
                    <a:pt x="7063" y="5314"/>
                    <a:pt x="7761" y="4503"/>
                    <a:pt x="7431" y="3994"/>
                  </a:cubicBezTo>
                  <a:cubicBezTo>
                    <a:pt x="7306" y="3804"/>
                    <a:pt x="7168" y="3741"/>
                    <a:pt x="7039" y="3741"/>
                  </a:cubicBezTo>
                  <a:cubicBezTo>
                    <a:pt x="6782" y="3741"/>
                    <a:pt x="6563" y="3994"/>
                    <a:pt x="6563" y="3994"/>
                  </a:cubicBezTo>
                  <a:cubicBezTo>
                    <a:pt x="6838" y="426"/>
                    <a:pt x="5995" y="0"/>
                    <a:pt x="3881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92"/>
            <p:cNvSpPr/>
            <p:nvPr/>
          </p:nvSpPr>
          <p:spPr>
            <a:xfrm>
              <a:off x="2259468" y="2561624"/>
              <a:ext cx="223385" cy="288037"/>
            </a:xfrm>
            <a:custGeom>
              <a:rect b="b" l="l" r="r" t="t"/>
              <a:pathLst>
                <a:path extrusionOk="0" h="10051" w="7795">
                  <a:moveTo>
                    <a:pt x="3119" y="1"/>
                  </a:moveTo>
                  <a:cubicBezTo>
                    <a:pt x="2411" y="1"/>
                    <a:pt x="1659" y="266"/>
                    <a:pt x="1195" y="1195"/>
                  </a:cubicBezTo>
                  <a:cubicBezTo>
                    <a:pt x="1195" y="1195"/>
                    <a:pt x="1189" y="1195"/>
                    <a:pt x="1179" y="1195"/>
                  </a:cubicBezTo>
                  <a:cubicBezTo>
                    <a:pt x="1047" y="1195"/>
                    <a:pt x="101" y="1260"/>
                    <a:pt x="334" y="3133"/>
                  </a:cubicBezTo>
                  <a:cubicBezTo>
                    <a:pt x="401" y="3701"/>
                    <a:pt x="0" y="10050"/>
                    <a:pt x="3434" y="10050"/>
                  </a:cubicBezTo>
                  <a:cubicBezTo>
                    <a:pt x="6867" y="10050"/>
                    <a:pt x="6884" y="4320"/>
                    <a:pt x="7034" y="3041"/>
                  </a:cubicBezTo>
                  <a:cubicBezTo>
                    <a:pt x="7034" y="3041"/>
                    <a:pt x="7794" y="2006"/>
                    <a:pt x="7377" y="1145"/>
                  </a:cubicBezTo>
                  <a:cubicBezTo>
                    <a:pt x="7212" y="806"/>
                    <a:pt x="7008" y="703"/>
                    <a:pt x="6822" y="703"/>
                  </a:cubicBezTo>
                  <a:cubicBezTo>
                    <a:pt x="6536" y="703"/>
                    <a:pt x="6291" y="945"/>
                    <a:pt x="6291" y="945"/>
                  </a:cubicBezTo>
                  <a:cubicBezTo>
                    <a:pt x="6291" y="945"/>
                    <a:pt x="6466" y="134"/>
                    <a:pt x="5706" y="134"/>
                  </a:cubicBezTo>
                  <a:cubicBezTo>
                    <a:pt x="4937" y="134"/>
                    <a:pt x="4937" y="477"/>
                    <a:pt x="4937" y="477"/>
                  </a:cubicBezTo>
                  <a:cubicBezTo>
                    <a:pt x="4937" y="477"/>
                    <a:pt x="4067" y="1"/>
                    <a:pt x="3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92"/>
            <p:cNvSpPr/>
            <p:nvPr/>
          </p:nvSpPr>
          <p:spPr>
            <a:xfrm>
              <a:off x="2109358" y="2861123"/>
              <a:ext cx="165698" cy="417311"/>
            </a:xfrm>
            <a:custGeom>
              <a:rect b="b" l="l" r="r" t="t"/>
              <a:pathLst>
                <a:path extrusionOk="0" h="14562" w="5782">
                  <a:moveTo>
                    <a:pt x="5781" y="0"/>
                  </a:moveTo>
                  <a:cubicBezTo>
                    <a:pt x="5781" y="0"/>
                    <a:pt x="3392" y="0"/>
                    <a:pt x="2648" y="1387"/>
                  </a:cubicBezTo>
                  <a:cubicBezTo>
                    <a:pt x="1963" y="2649"/>
                    <a:pt x="0" y="6032"/>
                    <a:pt x="2690" y="14561"/>
                  </a:cubicBezTo>
                  <a:cubicBezTo>
                    <a:pt x="2690" y="14561"/>
                    <a:pt x="4110" y="8897"/>
                    <a:pt x="4077" y="6107"/>
                  </a:cubicBezTo>
                  <a:cubicBezTo>
                    <a:pt x="4052" y="3317"/>
                    <a:pt x="5781" y="0"/>
                    <a:pt x="5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92"/>
            <p:cNvSpPr/>
            <p:nvPr/>
          </p:nvSpPr>
          <p:spPr>
            <a:xfrm>
              <a:off x="2139506" y="3149044"/>
              <a:ext cx="113742" cy="89899"/>
            </a:xfrm>
            <a:custGeom>
              <a:rect b="b" l="l" r="r" t="t"/>
              <a:pathLst>
                <a:path extrusionOk="0" h="3137" w="3969">
                  <a:moveTo>
                    <a:pt x="1902" y="0"/>
                  </a:moveTo>
                  <a:cubicBezTo>
                    <a:pt x="1015" y="0"/>
                    <a:pt x="527" y="1089"/>
                    <a:pt x="527" y="1089"/>
                  </a:cubicBezTo>
                  <a:cubicBezTo>
                    <a:pt x="1" y="1707"/>
                    <a:pt x="869" y="3019"/>
                    <a:pt x="869" y="3019"/>
                  </a:cubicBezTo>
                  <a:cubicBezTo>
                    <a:pt x="869" y="3019"/>
                    <a:pt x="951" y="3046"/>
                    <a:pt x="1037" y="3046"/>
                  </a:cubicBezTo>
                  <a:cubicBezTo>
                    <a:pt x="1095" y="3046"/>
                    <a:pt x="1155" y="3034"/>
                    <a:pt x="1195" y="2994"/>
                  </a:cubicBezTo>
                  <a:cubicBezTo>
                    <a:pt x="1313" y="2870"/>
                    <a:pt x="1424" y="2825"/>
                    <a:pt x="1523" y="2825"/>
                  </a:cubicBezTo>
                  <a:cubicBezTo>
                    <a:pt x="1784" y="2825"/>
                    <a:pt x="1964" y="3136"/>
                    <a:pt x="1964" y="3136"/>
                  </a:cubicBezTo>
                  <a:cubicBezTo>
                    <a:pt x="3969" y="1649"/>
                    <a:pt x="2524" y="170"/>
                    <a:pt x="2524" y="170"/>
                  </a:cubicBezTo>
                  <a:cubicBezTo>
                    <a:pt x="2299" y="50"/>
                    <a:pt x="2091" y="0"/>
                    <a:pt x="1902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92"/>
            <p:cNvSpPr/>
            <p:nvPr/>
          </p:nvSpPr>
          <p:spPr>
            <a:xfrm>
              <a:off x="2414106" y="2886170"/>
              <a:ext cx="341053" cy="381976"/>
            </a:xfrm>
            <a:custGeom>
              <a:rect b="b" l="l" r="r" t="t"/>
              <a:pathLst>
                <a:path extrusionOk="0" h="13329" w="11901">
                  <a:moveTo>
                    <a:pt x="3832" y="1"/>
                  </a:moveTo>
                  <a:cubicBezTo>
                    <a:pt x="3681" y="1"/>
                    <a:pt x="3550" y="50"/>
                    <a:pt x="3443" y="154"/>
                  </a:cubicBezTo>
                  <a:cubicBezTo>
                    <a:pt x="1" y="3487"/>
                    <a:pt x="7135" y="9928"/>
                    <a:pt x="7135" y="9928"/>
                  </a:cubicBezTo>
                  <a:lnTo>
                    <a:pt x="5489" y="10262"/>
                  </a:lnTo>
                  <a:cubicBezTo>
                    <a:pt x="5882" y="11048"/>
                    <a:pt x="4955" y="12510"/>
                    <a:pt x="4955" y="12510"/>
                  </a:cubicBezTo>
                  <a:cubicBezTo>
                    <a:pt x="4955" y="12510"/>
                    <a:pt x="7361" y="13329"/>
                    <a:pt x="9282" y="13329"/>
                  </a:cubicBezTo>
                  <a:cubicBezTo>
                    <a:pt x="10476" y="13329"/>
                    <a:pt x="11483" y="13012"/>
                    <a:pt x="11605" y="11983"/>
                  </a:cubicBezTo>
                  <a:cubicBezTo>
                    <a:pt x="11901" y="9482"/>
                    <a:pt x="5930" y="1"/>
                    <a:pt x="3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92"/>
            <p:cNvSpPr/>
            <p:nvPr/>
          </p:nvSpPr>
          <p:spPr>
            <a:xfrm>
              <a:off x="2450730" y="2861123"/>
              <a:ext cx="165698" cy="417311"/>
            </a:xfrm>
            <a:custGeom>
              <a:rect b="b" l="l" r="r" t="t"/>
              <a:pathLst>
                <a:path extrusionOk="0" h="14562" w="5782">
                  <a:moveTo>
                    <a:pt x="1" y="0"/>
                  </a:moveTo>
                  <a:cubicBezTo>
                    <a:pt x="1" y="0"/>
                    <a:pt x="1722" y="3317"/>
                    <a:pt x="1697" y="6107"/>
                  </a:cubicBezTo>
                  <a:cubicBezTo>
                    <a:pt x="1672" y="8897"/>
                    <a:pt x="3084" y="14561"/>
                    <a:pt x="3084" y="14561"/>
                  </a:cubicBezTo>
                  <a:cubicBezTo>
                    <a:pt x="5782" y="6032"/>
                    <a:pt x="3810" y="2649"/>
                    <a:pt x="3134" y="1387"/>
                  </a:cubicBezTo>
                  <a:cubicBezTo>
                    <a:pt x="2390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92"/>
            <p:cNvSpPr/>
            <p:nvPr/>
          </p:nvSpPr>
          <p:spPr>
            <a:xfrm>
              <a:off x="2472539" y="3149044"/>
              <a:ext cx="113742" cy="89899"/>
            </a:xfrm>
            <a:custGeom>
              <a:rect b="b" l="l" r="r" t="t"/>
              <a:pathLst>
                <a:path extrusionOk="0" h="3137" w="3969">
                  <a:moveTo>
                    <a:pt x="2071" y="0"/>
                  </a:moveTo>
                  <a:cubicBezTo>
                    <a:pt x="1881" y="0"/>
                    <a:pt x="1672" y="50"/>
                    <a:pt x="1445" y="170"/>
                  </a:cubicBezTo>
                  <a:cubicBezTo>
                    <a:pt x="1445" y="170"/>
                    <a:pt x="0" y="1649"/>
                    <a:pt x="2005" y="3136"/>
                  </a:cubicBezTo>
                  <a:cubicBezTo>
                    <a:pt x="2005" y="3136"/>
                    <a:pt x="2185" y="2825"/>
                    <a:pt x="2446" y="2825"/>
                  </a:cubicBezTo>
                  <a:cubicBezTo>
                    <a:pt x="2545" y="2825"/>
                    <a:pt x="2656" y="2870"/>
                    <a:pt x="2774" y="2994"/>
                  </a:cubicBezTo>
                  <a:cubicBezTo>
                    <a:pt x="2814" y="3034"/>
                    <a:pt x="2874" y="3046"/>
                    <a:pt x="2932" y="3046"/>
                  </a:cubicBezTo>
                  <a:cubicBezTo>
                    <a:pt x="3018" y="3046"/>
                    <a:pt x="3099" y="3019"/>
                    <a:pt x="3099" y="3019"/>
                  </a:cubicBezTo>
                  <a:cubicBezTo>
                    <a:pt x="3099" y="3019"/>
                    <a:pt x="3968" y="1707"/>
                    <a:pt x="3450" y="1089"/>
                  </a:cubicBezTo>
                  <a:cubicBezTo>
                    <a:pt x="3450" y="1089"/>
                    <a:pt x="2963" y="0"/>
                    <a:pt x="2071" y="0"/>
                  </a:cubicBezTo>
                  <a:close/>
                </a:path>
              </a:pathLst>
            </a:custGeom>
            <a:solidFill>
              <a:srgbClr val="D4A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92"/>
            <p:cNvSpPr/>
            <p:nvPr/>
          </p:nvSpPr>
          <p:spPr>
            <a:xfrm>
              <a:off x="2186448" y="3278404"/>
              <a:ext cx="352659" cy="29460"/>
            </a:xfrm>
            <a:custGeom>
              <a:rect b="b" l="l" r="r" t="t"/>
              <a:pathLst>
                <a:path extrusionOk="0" h="1028" w="12306">
                  <a:moveTo>
                    <a:pt x="0" y="0"/>
                  </a:moveTo>
                  <a:lnTo>
                    <a:pt x="0" y="1028"/>
                  </a:lnTo>
                  <a:lnTo>
                    <a:pt x="12306" y="1028"/>
                  </a:lnTo>
                  <a:lnTo>
                    <a:pt x="12306" y="0"/>
                  </a:lnTo>
                  <a:close/>
                </a:path>
              </a:pathLst>
            </a:custGeom>
            <a:solidFill>
              <a:srgbClr val="F657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92"/>
            <p:cNvSpPr/>
            <p:nvPr/>
          </p:nvSpPr>
          <p:spPr>
            <a:xfrm>
              <a:off x="2332230" y="3272902"/>
              <a:ext cx="51755" cy="40493"/>
            </a:xfrm>
            <a:custGeom>
              <a:rect b="b" l="l" r="r" t="t"/>
              <a:pathLst>
                <a:path extrusionOk="0" h="1413" w="1806">
                  <a:moveTo>
                    <a:pt x="1" y="0"/>
                  </a:moveTo>
                  <a:lnTo>
                    <a:pt x="1" y="1412"/>
                  </a:lnTo>
                  <a:lnTo>
                    <a:pt x="1805" y="1412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3734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92"/>
            <p:cNvSpPr/>
            <p:nvPr/>
          </p:nvSpPr>
          <p:spPr>
            <a:xfrm>
              <a:off x="2006390" y="4486430"/>
              <a:ext cx="149420" cy="53647"/>
            </a:xfrm>
            <a:custGeom>
              <a:rect b="b" l="l" r="r" t="t"/>
              <a:pathLst>
                <a:path extrusionOk="0" h="1872" w="5214">
                  <a:moveTo>
                    <a:pt x="3785" y="1"/>
                  </a:moveTo>
                  <a:lnTo>
                    <a:pt x="3593" y="627"/>
                  </a:lnTo>
                  <a:lnTo>
                    <a:pt x="1" y="1872"/>
                  </a:lnTo>
                  <a:lnTo>
                    <a:pt x="5214" y="1872"/>
                  </a:lnTo>
                  <a:lnTo>
                    <a:pt x="5214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92"/>
            <p:cNvSpPr/>
            <p:nvPr/>
          </p:nvSpPr>
          <p:spPr>
            <a:xfrm>
              <a:off x="2560404" y="4486430"/>
              <a:ext cx="126895" cy="53647"/>
            </a:xfrm>
            <a:custGeom>
              <a:rect b="b" l="l" r="r" t="t"/>
              <a:pathLst>
                <a:path extrusionOk="0" h="1872" w="4428">
                  <a:moveTo>
                    <a:pt x="0" y="1"/>
                  </a:moveTo>
                  <a:lnTo>
                    <a:pt x="0" y="1872"/>
                  </a:lnTo>
                  <a:lnTo>
                    <a:pt x="4194" y="1872"/>
                  </a:lnTo>
                  <a:cubicBezTo>
                    <a:pt x="4386" y="1864"/>
                    <a:pt x="4428" y="1596"/>
                    <a:pt x="4252" y="1538"/>
                  </a:cubicBezTo>
                  <a:lnTo>
                    <a:pt x="1621" y="627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92"/>
            <p:cNvSpPr/>
            <p:nvPr/>
          </p:nvSpPr>
          <p:spPr>
            <a:xfrm>
              <a:off x="2145008" y="2893449"/>
              <a:ext cx="435766" cy="518815"/>
            </a:xfrm>
            <a:custGeom>
              <a:rect b="b" l="l" r="r" t="t"/>
              <a:pathLst>
                <a:path extrusionOk="0" h="18104" w="15206">
                  <a:moveTo>
                    <a:pt x="352" y="0"/>
                  </a:moveTo>
                  <a:cubicBezTo>
                    <a:pt x="160" y="0"/>
                    <a:pt x="1" y="151"/>
                    <a:pt x="1" y="351"/>
                  </a:cubicBezTo>
                  <a:lnTo>
                    <a:pt x="1" y="17752"/>
                  </a:lnTo>
                  <a:cubicBezTo>
                    <a:pt x="1" y="17953"/>
                    <a:pt x="160" y="18103"/>
                    <a:pt x="352" y="18103"/>
                  </a:cubicBezTo>
                  <a:lnTo>
                    <a:pt x="14854" y="18103"/>
                  </a:lnTo>
                  <a:cubicBezTo>
                    <a:pt x="15046" y="18103"/>
                    <a:pt x="15205" y="17953"/>
                    <a:pt x="15205" y="17752"/>
                  </a:cubicBezTo>
                  <a:lnTo>
                    <a:pt x="15205" y="351"/>
                  </a:lnTo>
                  <a:cubicBezTo>
                    <a:pt x="15205" y="151"/>
                    <a:pt x="15046" y="0"/>
                    <a:pt x="14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92"/>
            <p:cNvSpPr/>
            <p:nvPr/>
          </p:nvSpPr>
          <p:spPr>
            <a:xfrm>
              <a:off x="2145008" y="2893449"/>
              <a:ext cx="435766" cy="190572"/>
            </a:xfrm>
            <a:custGeom>
              <a:rect b="b" l="l" r="r" t="t"/>
              <a:pathLst>
                <a:path extrusionOk="0" h="6650" w="15206">
                  <a:moveTo>
                    <a:pt x="1931" y="0"/>
                  </a:moveTo>
                  <a:cubicBezTo>
                    <a:pt x="870" y="0"/>
                    <a:pt x="1" y="861"/>
                    <a:pt x="1" y="1930"/>
                  </a:cubicBezTo>
                  <a:lnTo>
                    <a:pt x="1" y="3066"/>
                  </a:lnTo>
                  <a:cubicBezTo>
                    <a:pt x="1" y="3066"/>
                    <a:pt x="1271" y="6650"/>
                    <a:pt x="7595" y="6650"/>
                  </a:cubicBezTo>
                  <a:cubicBezTo>
                    <a:pt x="13919" y="6650"/>
                    <a:pt x="15205" y="3066"/>
                    <a:pt x="15205" y="3066"/>
                  </a:cubicBezTo>
                  <a:lnTo>
                    <a:pt x="15205" y="1930"/>
                  </a:lnTo>
                  <a:cubicBezTo>
                    <a:pt x="15205" y="861"/>
                    <a:pt x="14336" y="0"/>
                    <a:pt x="13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92"/>
            <p:cNvSpPr/>
            <p:nvPr/>
          </p:nvSpPr>
          <p:spPr>
            <a:xfrm>
              <a:off x="2203671" y="3145061"/>
              <a:ext cx="328243" cy="218829"/>
            </a:xfrm>
            <a:custGeom>
              <a:rect b="b" l="l" r="r" t="t"/>
              <a:pathLst>
                <a:path extrusionOk="0" h="7636" w="11454">
                  <a:moveTo>
                    <a:pt x="143" y="0"/>
                  </a:moveTo>
                  <a:cubicBezTo>
                    <a:pt x="67" y="0"/>
                    <a:pt x="1" y="59"/>
                    <a:pt x="1" y="142"/>
                  </a:cubicBezTo>
                  <a:lnTo>
                    <a:pt x="1" y="7485"/>
                  </a:lnTo>
                  <a:cubicBezTo>
                    <a:pt x="1" y="7569"/>
                    <a:pt x="67" y="7636"/>
                    <a:pt x="143" y="7636"/>
                  </a:cubicBezTo>
                  <a:lnTo>
                    <a:pt x="11304" y="7636"/>
                  </a:lnTo>
                  <a:cubicBezTo>
                    <a:pt x="11387" y="7636"/>
                    <a:pt x="11454" y="7569"/>
                    <a:pt x="11454" y="7485"/>
                  </a:cubicBezTo>
                  <a:lnTo>
                    <a:pt x="11454" y="142"/>
                  </a:lnTo>
                  <a:cubicBezTo>
                    <a:pt x="11454" y="59"/>
                    <a:pt x="11387" y="0"/>
                    <a:pt x="11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92"/>
            <p:cNvSpPr/>
            <p:nvPr/>
          </p:nvSpPr>
          <p:spPr>
            <a:xfrm>
              <a:off x="2203671" y="3232438"/>
              <a:ext cx="328243" cy="11033"/>
            </a:xfrm>
            <a:custGeom>
              <a:rect b="b" l="l" r="r" t="t"/>
              <a:pathLst>
                <a:path extrusionOk="0" h="385" w="11454">
                  <a:moveTo>
                    <a:pt x="1" y="0"/>
                  </a:moveTo>
                  <a:lnTo>
                    <a:pt x="1" y="385"/>
                  </a:lnTo>
                  <a:lnTo>
                    <a:pt x="11454" y="385"/>
                  </a:lnTo>
                  <a:lnTo>
                    <a:pt x="11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92"/>
            <p:cNvSpPr/>
            <p:nvPr/>
          </p:nvSpPr>
          <p:spPr>
            <a:xfrm>
              <a:off x="2488100" y="3243442"/>
              <a:ext cx="32813" cy="54850"/>
            </a:xfrm>
            <a:custGeom>
              <a:rect b="b" l="l" r="r" t="t"/>
              <a:pathLst>
                <a:path extrusionOk="0" h="1914" w="1145">
                  <a:moveTo>
                    <a:pt x="0" y="1"/>
                  </a:moveTo>
                  <a:lnTo>
                    <a:pt x="0" y="1914"/>
                  </a:lnTo>
                  <a:lnTo>
                    <a:pt x="1145" y="191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92"/>
            <p:cNvSpPr/>
            <p:nvPr/>
          </p:nvSpPr>
          <p:spPr>
            <a:xfrm>
              <a:off x="2346359" y="3046651"/>
              <a:ext cx="32841" cy="74739"/>
            </a:xfrm>
            <a:custGeom>
              <a:rect b="b" l="l" r="r" t="t"/>
              <a:pathLst>
                <a:path extrusionOk="0" h="2608" w="1146">
                  <a:moveTo>
                    <a:pt x="1" y="1"/>
                  </a:moveTo>
                  <a:lnTo>
                    <a:pt x="1" y="2607"/>
                  </a:lnTo>
                  <a:lnTo>
                    <a:pt x="1145" y="2607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92"/>
            <p:cNvSpPr/>
            <p:nvPr/>
          </p:nvSpPr>
          <p:spPr>
            <a:xfrm>
              <a:off x="2336787" y="3070122"/>
              <a:ext cx="51985" cy="28027"/>
            </a:xfrm>
            <a:custGeom>
              <a:rect b="b" l="l" r="r" t="t"/>
              <a:pathLst>
                <a:path extrusionOk="0" h="978" w="1814">
                  <a:moveTo>
                    <a:pt x="0" y="0"/>
                  </a:moveTo>
                  <a:lnTo>
                    <a:pt x="0" y="978"/>
                  </a:lnTo>
                  <a:lnTo>
                    <a:pt x="1813" y="97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4" name="Google Shape;2414;p92"/>
          <p:cNvGrpSpPr/>
          <p:nvPr/>
        </p:nvGrpSpPr>
        <p:grpSpPr>
          <a:xfrm>
            <a:off x="1240051" y="2753600"/>
            <a:ext cx="729024" cy="1822613"/>
            <a:chOff x="1240051" y="2711503"/>
            <a:chExt cx="729024" cy="1822613"/>
          </a:xfrm>
        </p:grpSpPr>
        <p:sp>
          <p:nvSpPr>
            <p:cNvPr id="2415" name="Google Shape;2415;p92"/>
            <p:cNvSpPr/>
            <p:nvPr/>
          </p:nvSpPr>
          <p:spPr>
            <a:xfrm>
              <a:off x="1432545" y="3411432"/>
              <a:ext cx="94025" cy="81187"/>
            </a:xfrm>
            <a:custGeom>
              <a:rect b="b" l="l" r="r" t="t"/>
              <a:pathLst>
                <a:path extrusionOk="0" h="2833" w="3281">
                  <a:moveTo>
                    <a:pt x="976" y="0"/>
                  </a:moveTo>
                  <a:cubicBezTo>
                    <a:pt x="905" y="0"/>
                    <a:pt x="861" y="3"/>
                    <a:pt x="861" y="3"/>
                  </a:cubicBezTo>
                  <a:lnTo>
                    <a:pt x="0" y="1148"/>
                  </a:lnTo>
                  <a:cubicBezTo>
                    <a:pt x="1110" y="2413"/>
                    <a:pt x="1872" y="2833"/>
                    <a:pt x="2357" y="2833"/>
                  </a:cubicBezTo>
                  <a:cubicBezTo>
                    <a:pt x="3281" y="2833"/>
                    <a:pt x="3195" y="1307"/>
                    <a:pt x="2582" y="1198"/>
                  </a:cubicBezTo>
                  <a:cubicBezTo>
                    <a:pt x="1646" y="1031"/>
                    <a:pt x="1621" y="738"/>
                    <a:pt x="1621" y="738"/>
                  </a:cubicBezTo>
                  <a:lnTo>
                    <a:pt x="1922" y="262"/>
                  </a:lnTo>
                  <a:cubicBezTo>
                    <a:pt x="1676" y="29"/>
                    <a:pt x="1196" y="0"/>
                    <a:pt x="976" y="0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92"/>
            <p:cNvSpPr/>
            <p:nvPr/>
          </p:nvSpPr>
          <p:spPr>
            <a:xfrm>
              <a:off x="1709122" y="3411375"/>
              <a:ext cx="94054" cy="81244"/>
            </a:xfrm>
            <a:custGeom>
              <a:rect b="b" l="l" r="r" t="t"/>
              <a:pathLst>
                <a:path extrusionOk="0" h="2835" w="3282">
                  <a:moveTo>
                    <a:pt x="2277" y="1"/>
                  </a:moveTo>
                  <a:cubicBezTo>
                    <a:pt x="2065" y="1"/>
                    <a:pt x="1653" y="31"/>
                    <a:pt x="1418" y="248"/>
                  </a:cubicBezTo>
                  <a:lnTo>
                    <a:pt x="1627" y="765"/>
                  </a:lnTo>
                  <a:cubicBezTo>
                    <a:pt x="1627" y="765"/>
                    <a:pt x="1635" y="1033"/>
                    <a:pt x="700" y="1200"/>
                  </a:cubicBezTo>
                  <a:cubicBezTo>
                    <a:pt x="86" y="1309"/>
                    <a:pt x="1" y="2835"/>
                    <a:pt x="924" y="2835"/>
                  </a:cubicBezTo>
                  <a:cubicBezTo>
                    <a:pt x="1409" y="2835"/>
                    <a:pt x="2171" y="2415"/>
                    <a:pt x="3281" y="1150"/>
                  </a:cubicBezTo>
                  <a:lnTo>
                    <a:pt x="2412" y="5"/>
                  </a:lnTo>
                  <a:cubicBezTo>
                    <a:pt x="2412" y="5"/>
                    <a:pt x="2360" y="1"/>
                    <a:pt x="2277" y="1"/>
                  </a:cubicBez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92"/>
            <p:cNvSpPr/>
            <p:nvPr/>
          </p:nvSpPr>
          <p:spPr>
            <a:xfrm>
              <a:off x="1689177" y="2980596"/>
              <a:ext cx="279898" cy="469009"/>
            </a:xfrm>
            <a:custGeom>
              <a:rect b="b" l="l" r="r" t="t"/>
              <a:pathLst>
                <a:path extrusionOk="0" h="16366" w="9767">
                  <a:moveTo>
                    <a:pt x="1" y="0"/>
                  </a:moveTo>
                  <a:lnTo>
                    <a:pt x="3125" y="6098"/>
                  </a:lnTo>
                  <a:lnTo>
                    <a:pt x="6450" y="9331"/>
                  </a:lnTo>
                  <a:lnTo>
                    <a:pt x="3100" y="15012"/>
                  </a:lnTo>
                  <a:lnTo>
                    <a:pt x="4111" y="16366"/>
                  </a:lnTo>
                  <a:cubicBezTo>
                    <a:pt x="4111" y="16366"/>
                    <a:pt x="9767" y="9607"/>
                    <a:pt x="9767" y="8655"/>
                  </a:cubicBezTo>
                  <a:cubicBezTo>
                    <a:pt x="9767" y="7711"/>
                    <a:pt x="3952" y="1972"/>
                    <a:pt x="3952" y="1972"/>
                  </a:cubicBezTo>
                  <a:cubicBezTo>
                    <a:pt x="3952" y="1972"/>
                    <a:pt x="3618" y="136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92"/>
            <p:cNvSpPr/>
            <p:nvPr/>
          </p:nvSpPr>
          <p:spPr>
            <a:xfrm>
              <a:off x="1360958" y="3367471"/>
              <a:ext cx="419947" cy="1086922"/>
            </a:xfrm>
            <a:custGeom>
              <a:rect b="b" l="l" r="r" t="t"/>
              <a:pathLst>
                <a:path extrusionOk="0" h="37928" w="14654">
                  <a:moveTo>
                    <a:pt x="5681" y="0"/>
                  </a:moveTo>
                  <a:cubicBezTo>
                    <a:pt x="5681" y="0"/>
                    <a:pt x="2532" y="3843"/>
                    <a:pt x="2699" y="6550"/>
                  </a:cubicBezTo>
                  <a:cubicBezTo>
                    <a:pt x="2866" y="9248"/>
                    <a:pt x="0" y="37927"/>
                    <a:pt x="0" y="37927"/>
                  </a:cubicBezTo>
                  <a:lnTo>
                    <a:pt x="2022" y="37927"/>
                  </a:lnTo>
                  <a:lnTo>
                    <a:pt x="8530" y="10710"/>
                  </a:lnTo>
                  <a:cubicBezTo>
                    <a:pt x="8564" y="10573"/>
                    <a:pt x="8673" y="10509"/>
                    <a:pt x="8781" y="10509"/>
                  </a:cubicBezTo>
                  <a:cubicBezTo>
                    <a:pt x="8911" y="10509"/>
                    <a:pt x="9039" y="10600"/>
                    <a:pt x="9039" y="10768"/>
                  </a:cubicBezTo>
                  <a:lnTo>
                    <a:pt x="8772" y="37919"/>
                  </a:lnTo>
                  <a:lnTo>
                    <a:pt x="11103" y="37919"/>
                  </a:lnTo>
                  <a:cubicBezTo>
                    <a:pt x="11103" y="37919"/>
                    <a:pt x="14653" y="9532"/>
                    <a:pt x="14653" y="6850"/>
                  </a:cubicBezTo>
                  <a:cubicBezTo>
                    <a:pt x="14653" y="3108"/>
                    <a:pt x="12682" y="0"/>
                    <a:pt x="12682" y="0"/>
                  </a:cubicBezTo>
                  <a:cubicBezTo>
                    <a:pt x="12682" y="0"/>
                    <a:pt x="10406" y="394"/>
                    <a:pt x="8331" y="394"/>
                  </a:cubicBezTo>
                  <a:cubicBezTo>
                    <a:pt x="7294" y="394"/>
                    <a:pt x="6308" y="295"/>
                    <a:pt x="5681" y="0"/>
                  </a:cubicBezTo>
                  <a:close/>
                </a:path>
              </a:pathLst>
            </a:custGeom>
            <a:solidFill>
              <a:srgbClr val="1519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92"/>
            <p:cNvSpPr/>
            <p:nvPr/>
          </p:nvSpPr>
          <p:spPr>
            <a:xfrm>
              <a:off x="1523763" y="3311905"/>
              <a:ext cx="200631" cy="76888"/>
            </a:xfrm>
            <a:custGeom>
              <a:rect b="b" l="l" r="r" t="t"/>
              <a:pathLst>
                <a:path extrusionOk="0" h="2683" w="7001">
                  <a:moveTo>
                    <a:pt x="3500" y="1"/>
                  </a:moveTo>
                  <a:lnTo>
                    <a:pt x="0" y="260"/>
                  </a:lnTo>
                  <a:lnTo>
                    <a:pt x="0" y="1939"/>
                  </a:lnTo>
                  <a:cubicBezTo>
                    <a:pt x="0" y="1939"/>
                    <a:pt x="217" y="2683"/>
                    <a:pt x="3500" y="2683"/>
                  </a:cubicBezTo>
                  <a:cubicBezTo>
                    <a:pt x="6784" y="2683"/>
                    <a:pt x="7001" y="1939"/>
                    <a:pt x="7001" y="1939"/>
                  </a:cubicBezTo>
                  <a:lnTo>
                    <a:pt x="7001" y="260"/>
                  </a:lnTo>
                  <a:lnTo>
                    <a:pt x="3500" y="1"/>
                  </a:lnTo>
                  <a:close/>
                </a:path>
              </a:pathLst>
            </a:custGeom>
            <a:solidFill>
              <a:srgbClr val="F6D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92"/>
            <p:cNvSpPr/>
            <p:nvPr/>
          </p:nvSpPr>
          <p:spPr>
            <a:xfrm>
              <a:off x="1432545" y="2968847"/>
              <a:ext cx="369424" cy="597824"/>
            </a:xfrm>
            <a:custGeom>
              <a:rect b="b" l="l" r="r" t="t"/>
              <a:pathLst>
                <a:path extrusionOk="0" h="20861" w="12891">
                  <a:moveTo>
                    <a:pt x="5355" y="1"/>
                  </a:moveTo>
                  <a:cubicBezTo>
                    <a:pt x="5355" y="1"/>
                    <a:pt x="2013" y="1271"/>
                    <a:pt x="1696" y="2340"/>
                  </a:cubicBezTo>
                  <a:cubicBezTo>
                    <a:pt x="1387" y="3409"/>
                    <a:pt x="468" y="7102"/>
                    <a:pt x="2373" y="8447"/>
                  </a:cubicBezTo>
                  <a:cubicBezTo>
                    <a:pt x="2373" y="8447"/>
                    <a:pt x="226" y="17678"/>
                    <a:pt x="0" y="19574"/>
                  </a:cubicBezTo>
                  <a:cubicBezTo>
                    <a:pt x="0" y="19574"/>
                    <a:pt x="3492" y="20861"/>
                    <a:pt x="6241" y="20861"/>
                  </a:cubicBezTo>
                  <a:cubicBezTo>
                    <a:pt x="8989" y="20861"/>
                    <a:pt x="12489" y="19574"/>
                    <a:pt x="12489" y="19574"/>
                  </a:cubicBezTo>
                  <a:cubicBezTo>
                    <a:pt x="12256" y="17678"/>
                    <a:pt x="10994" y="8447"/>
                    <a:pt x="10994" y="8447"/>
                  </a:cubicBezTo>
                  <a:cubicBezTo>
                    <a:pt x="12890" y="7102"/>
                    <a:pt x="11980" y="3418"/>
                    <a:pt x="11662" y="2340"/>
                  </a:cubicBezTo>
                  <a:cubicBezTo>
                    <a:pt x="11345" y="1271"/>
                    <a:pt x="8003" y="1"/>
                    <a:pt x="8003" y="1"/>
                  </a:cubicBezTo>
                  <a:lnTo>
                    <a:pt x="6683" y="293"/>
                  </a:lnTo>
                  <a:lnTo>
                    <a:pt x="53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92"/>
            <p:cNvSpPr/>
            <p:nvPr/>
          </p:nvSpPr>
          <p:spPr>
            <a:xfrm>
              <a:off x="1278825" y="2980596"/>
              <a:ext cx="279898" cy="467089"/>
            </a:xfrm>
            <a:custGeom>
              <a:rect b="b" l="l" r="r" t="t"/>
              <a:pathLst>
                <a:path extrusionOk="0" h="16299" w="9767">
                  <a:moveTo>
                    <a:pt x="9767" y="0"/>
                  </a:moveTo>
                  <a:cubicBezTo>
                    <a:pt x="6158" y="1353"/>
                    <a:pt x="5815" y="1963"/>
                    <a:pt x="5815" y="1963"/>
                  </a:cubicBezTo>
                  <a:cubicBezTo>
                    <a:pt x="5815" y="1963"/>
                    <a:pt x="1" y="7711"/>
                    <a:pt x="1" y="8655"/>
                  </a:cubicBezTo>
                  <a:cubicBezTo>
                    <a:pt x="1" y="9599"/>
                    <a:pt x="5272" y="16299"/>
                    <a:pt x="5272" y="16299"/>
                  </a:cubicBezTo>
                  <a:lnTo>
                    <a:pt x="6291" y="14937"/>
                  </a:lnTo>
                  <a:lnTo>
                    <a:pt x="3317" y="9331"/>
                  </a:lnTo>
                  <a:lnTo>
                    <a:pt x="6642" y="6090"/>
                  </a:lnTo>
                  <a:lnTo>
                    <a:pt x="9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92"/>
            <p:cNvSpPr/>
            <p:nvPr/>
          </p:nvSpPr>
          <p:spPr>
            <a:xfrm>
              <a:off x="1442088" y="2975696"/>
              <a:ext cx="126494" cy="179453"/>
            </a:xfrm>
            <a:custGeom>
              <a:rect b="b" l="l" r="r" t="t"/>
              <a:pathLst>
                <a:path extrusionOk="0" h="6262" w="4414">
                  <a:moveTo>
                    <a:pt x="4165" y="1"/>
                  </a:moveTo>
                  <a:cubicBezTo>
                    <a:pt x="3229" y="1"/>
                    <a:pt x="0" y="418"/>
                    <a:pt x="945" y="6261"/>
                  </a:cubicBezTo>
                  <a:cubicBezTo>
                    <a:pt x="945" y="6261"/>
                    <a:pt x="770" y="2326"/>
                    <a:pt x="4412" y="12"/>
                  </a:cubicBezTo>
                  <a:cubicBezTo>
                    <a:pt x="4413" y="12"/>
                    <a:pt x="4321" y="1"/>
                    <a:pt x="4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92"/>
            <p:cNvSpPr/>
            <p:nvPr/>
          </p:nvSpPr>
          <p:spPr>
            <a:xfrm>
              <a:off x="1679118" y="2975696"/>
              <a:ext cx="126723" cy="179453"/>
            </a:xfrm>
            <a:custGeom>
              <a:rect b="b" l="l" r="r" t="t"/>
              <a:pathLst>
                <a:path extrusionOk="0" h="6262" w="4422">
                  <a:moveTo>
                    <a:pt x="251" y="1"/>
                  </a:moveTo>
                  <a:cubicBezTo>
                    <a:pt x="94" y="1"/>
                    <a:pt x="1" y="12"/>
                    <a:pt x="1" y="12"/>
                  </a:cubicBezTo>
                  <a:cubicBezTo>
                    <a:pt x="3652" y="2326"/>
                    <a:pt x="3476" y="6261"/>
                    <a:pt x="3476" y="6261"/>
                  </a:cubicBezTo>
                  <a:cubicBezTo>
                    <a:pt x="4421" y="418"/>
                    <a:pt x="1193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92"/>
            <p:cNvSpPr/>
            <p:nvPr/>
          </p:nvSpPr>
          <p:spPr>
            <a:xfrm>
              <a:off x="1240051" y="4454362"/>
              <a:ext cx="172891" cy="79754"/>
            </a:xfrm>
            <a:custGeom>
              <a:rect b="b" l="l" r="r" t="t"/>
              <a:pathLst>
                <a:path extrusionOk="0" h="2783" w="6033">
                  <a:moveTo>
                    <a:pt x="4403" y="0"/>
                  </a:moveTo>
                  <a:lnTo>
                    <a:pt x="4219" y="744"/>
                  </a:lnTo>
                  <a:lnTo>
                    <a:pt x="168" y="2456"/>
                  </a:lnTo>
                  <a:cubicBezTo>
                    <a:pt x="1" y="2523"/>
                    <a:pt x="51" y="2774"/>
                    <a:pt x="226" y="2782"/>
                  </a:cubicBezTo>
                  <a:lnTo>
                    <a:pt x="5673" y="2782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92"/>
            <p:cNvSpPr/>
            <p:nvPr/>
          </p:nvSpPr>
          <p:spPr>
            <a:xfrm>
              <a:off x="1621429" y="4454362"/>
              <a:ext cx="151799" cy="79754"/>
            </a:xfrm>
            <a:custGeom>
              <a:rect b="b" l="l" r="r" t="t"/>
              <a:pathLst>
                <a:path extrusionOk="0" h="2783" w="5297">
                  <a:moveTo>
                    <a:pt x="1" y="0"/>
                  </a:moveTo>
                  <a:lnTo>
                    <a:pt x="1" y="2782"/>
                  </a:lnTo>
                  <a:lnTo>
                    <a:pt x="5297" y="2782"/>
                  </a:lnTo>
                  <a:lnTo>
                    <a:pt x="1813" y="836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rgbClr val="2B3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92"/>
            <p:cNvSpPr/>
            <p:nvPr/>
          </p:nvSpPr>
          <p:spPr>
            <a:xfrm>
              <a:off x="1401136" y="2711503"/>
              <a:ext cx="366587" cy="236367"/>
            </a:xfrm>
            <a:custGeom>
              <a:rect b="b" l="l" r="r" t="t"/>
              <a:pathLst>
                <a:path extrusionOk="0" h="8248" w="12792">
                  <a:moveTo>
                    <a:pt x="7779" y="0"/>
                  </a:moveTo>
                  <a:cubicBezTo>
                    <a:pt x="1656" y="0"/>
                    <a:pt x="1" y="8248"/>
                    <a:pt x="3105" y="8248"/>
                  </a:cubicBezTo>
                  <a:cubicBezTo>
                    <a:pt x="3169" y="8248"/>
                    <a:pt x="3234" y="8244"/>
                    <a:pt x="3302" y="8237"/>
                  </a:cubicBezTo>
                  <a:cubicBezTo>
                    <a:pt x="6677" y="7886"/>
                    <a:pt x="8389" y="2540"/>
                    <a:pt x="8389" y="2540"/>
                  </a:cubicBezTo>
                  <a:cubicBezTo>
                    <a:pt x="8732" y="3893"/>
                    <a:pt x="10194" y="4779"/>
                    <a:pt x="10194" y="4779"/>
                  </a:cubicBezTo>
                  <a:cubicBezTo>
                    <a:pt x="12792" y="234"/>
                    <a:pt x="7779" y="0"/>
                    <a:pt x="7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92"/>
            <p:cNvSpPr/>
            <p:nvPr/>
          </p:nvSpPr>
          <p:spPr>
            <a:xfrm>
              <a:off x="1456962" y="2713165"/>
              <a:ext cx="333745" cy="455368"/>
            </a:xfrm>
            <a:custGeom>
              <a:rect b="b" l="l" r="r" t="t"/>
              <a:pathLst>
                <a:path extrusionOk="0" h="15890" w="11646">
                  <a:moveTo>
                    <a:pt x="5831" y="1"/>
                  </a:moveTo>
                  <a:cubicBezTo>
                    <a:pt x="2097" y="1"/>
                    <a:pt x="1621" y="2164"/>
                    <a:pt x="1621" y="4838"/>
                  </a:cubicBezTo>
                  <a:cubicBezTo>
                    <a:pt x="1621" y="7511"/>
                    <a:pt x="0" y="15890"/>
                    <a:pt x="5823" y="15890"/>
                  </a:cubicBezTo>
                  <a:cubicBezTo>
                    <a:pt x="11646" y="15890"/>
                    <a:pt x="10033" y="7511"/>
                    <a:pt x="10033" y="4838"/>
                  </a:cubicBezTo>
                  <a:cubicBezTo>
                    <a:pt x="10033" y="2173"/>
                    <a:pt x="9198" y="9"/>
                    <a:pt x="58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92"/>
            <p:cNvSpPr/>
            <p:nvPr/>
          </p:nvSpPr>
          <p:spPr>
            <a:xfrm>
              <a:off x="1433491" y="3033240"/>
              <a:ext cx="381173" cy="453963"/>
            </a:xfrm>
            <a:custGeom>
              <a:rect b="b" l="l" r="r" t="t"/>
              <a:pathLst>
                <a:path extrusionOk="0" h="15841" w="13301">
                  <a:moveTo>
                    <a:pt x="310" y="1"/>
                  </a:moveTo>
                  <a:cubicBezTo>
                    <a:pt x="134" y="1"/>
                    <a:pt x="1" y="135"/>
                    <a:pt x="1" y="302"/>
                  </a:cubicBezTo>
                  <a:lnTo>
                    <a:pt x="1" y="15531"/>
                  </a:lnTo>
                  <a:cubicBezTo>
                    <a:pt x="1" y="15698"/>
                    <a:pt x="134" y="15840"/>
                    <a:pt x="310" y="15840"/>
                  </a:cubicBezTo>
                  <a:lnTo>
                    <a:pt x="12991" y="15840"/>
                  </a:lnTo>
                  <a:cubicBezTo>
                    <a:pt x="13167" y="15840"/>
                    <a:pt x="13300" y="15698"/>
                    <a:pt x="13300" y="15531"/>
                  </a:cubicBezTo>
                  <a:lnTo>
                    <a:pt x="13300" y="302"/>
                  </a:lnTo>
                  <a:cubicBezTo>
                    <a:pt x="13300" y="135"/>
                    <a:pt x="13158" y="1"/>
                    <a:pt x="12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92"/>
            <p:cNvSpPr/>
            <p:nvPr/>
          </p:nvSpPr>
          <p:spPr>
            <a:xfrm>
              <a:off x="1480175" y="3253272"/>
              <a:ext cx="287320" cy="191547"/>
            </a:xfrm>
            <a:custGeom>
              <a:rect b="b" l="l" r="r" t="t"/>
              <a:pathLst>
                <a:path extrusionOk="0" h="6684" w="10026">
                  <a:moveTo>
                    <a:pt x="126" y="0"/>
                  </a:moveTo>
                  <a:cubicBezTo>
                    <a:pt x="59" y="0"/>
                    <a:pt x="1" y="59"/>
                    <a:pt x="1" y="126"/>
                  </a:cubicBezTo>
                  <a:lnTo>
                    <a:pt x="1" y="6558"/>
                  </a:lnTo>
                  <a:cubicBezTo>
                    <a:pt x="1" y="6625"/>
                    <a:pt x="59" y="6683"/>
                    <a:pt x="126" y="6683"/>
                  </a:cubicBezTo>
                  <a:lnTo>
                    <a:pt x="9900" y="6683"/>
                  </a:lnTo>
                  <a:cubicBezTo>
                    <a:pt x="9967" y="6683"/>
                    <a:pt x="10025" y="6625"/>
                    <a:pt x="10025" y="6558"/>
                  </a:cubicBezTo>
                  <a:lnTo>
                    <a:pt x="10025" y="126"/>
                  </a:lnTo>
                  <a:cubicBezTo>
                    <a:pt x="10025" y="59"/>
                    <a:pt x="9967" y="0"/>
                    <a:pt x="99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92"/>
            <p:cNvSpPr/>
            <p:nvPr/>
          </p:nvSpPr>
          <p:spPr>
            <a:xfrm>
              <a:off x="1480175" y="3329873"/>
              <a:ext cx="287320" cy="9600"/>
            </a:xfrm>
            <a:custGeom>
              <a:rect b="b" l="l" r="r" t="t"/>
              <a:pathLst>
                <a:path extrusionOk="0" h="335" w="10026">
                  <a:moveTo>
                    <a:pt x="1" y="1"/>
                  </a:moveTo>
                  <a:lnTo>
                    <a:pt x="1" y="335"/>
                  </a:lnTo>
                  <a:lnTo>
                    <a:pt x="10025" y="335"/>
                  </a:lnTo>
                  <a:lnTo>
                    <a:pt x="100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92"/>
            <p:cNvSpPr/>
            <p:nvPr/>
          </p:nvSpPr>
          <p:spPr>
            <a:xfrm>
              <a:off x="1383684" y="3293249"/>
              <a:ext cx="49835" cy="151570"/>
            </a:xfrm>
            <a:custGeom>
              <a:rect b="b" l="l" r="r" t="t"/>
              <a:pathLst>
                <a:path extrusionOk="0" h="5289" w="1739">
                  <a:moveTo>
                    <a:pt x="561" y="0"/>
                  </a:moveTo>
                  <a:cubicBezTo>
                    <a:pt x="252" y="0"/>
                    <a:pt x="1" y="251"/>
                    <a:pt x="1" y="552"/>
                  </a:cubicBezTo>
                  <a:lnTo>
                    <a:pt x="1" y="4729"/>
                  </a:lnTo>
                  <a:cubicBezTo>
                    <a:pt x="1" y="5038"/>
                    <a:pt x="252" y="5288"/>
                    <a:pt x="561" y="5288"/>
                  </a:cubicBezTo>
                  <a:lnTo>
                    <a:pt x="1739" y="528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92"/>
            <p:cNvSpPr/>
            <p:nvPr/>
          </p:nvSpPr>
          <p:spPr>
            <a:xfrm>
              <a:off x="1383684" y="3353802"/>
              <a:ext cx="49835" cy="7451"/>
            </a:xfrm>
            <a:custGeom>
              <a:rect b="b" l="l" r="r" t="t"/>
              <a:pathLst>
                <a:path extrusionOk="0" h="260" w="1739">
                  <a:moveTo>
                    <a:pt x="1" y="1"/>
                  </a:moveTo>
                  <a:lnTo>
                    <a:pt x="1" y="260"/>
                  </a:lnTo>
                  <a:lnTo>
                    <a:pt x="1739" y="260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92"/>
            <p:cNvSpPr/>
            <p:nvPr/>
          </p:nvSpPr>
          <p:spPr>
            <a:xfrm>
              <a:off x="1814383" y="3293249"/>
              <a:ext cx="49835" cy="151340"/>
            </a:xfrm>
            <a:custGeom>
              <a:rect b="b" l="l" r="r" t="t"/>
              <a:pathLst>
                <a:path extrusionOk="0" h="5281" w="1739">
                  <a:moveTo>
                    <a:pt x="1194" y="0"/>
                  </a:moveTo>
                  <a:cubicBezTo>
                    <a:pt x="1189" y="0"/>
                    <a:pt x="1184" y="0"/>
                    <a:pt x="1179" y="0"/>
                  </a:cubicBezTo>
                  <a:lnTo>
                    <a:pt x="1" y="0"/>
                  </a:lnTo>
                  <a:lnTo>
                    <a:pt x="1" y="5280"/>
                  </a:lnTo>
                  <a:lnTo>
                    <a:pt x="1187" y="5280"/>
                  </a:lnTo>
                  <a:cubicBezTo>
                    <a:pt x="1488" y="5280"/>
                    <a:pt x="1739" y="5038"/>
                    <a:pt x="1739" y="4729"/>
                  </a:cubicBezTo>
                  <a:lnTo>
                    <a:pt x="1739" y="552"/>
                  </a:lnTo>
                  <a:cubicBezTo>
                    <a:pt x="1739" y="248"/>
                    <a:pt x="1496" y="0"/>
                    <a:pt x="1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92"/>
            <p:cNvSpPr/>
            <p:nvPr/>
          </p:nvSpPr>
          <p:spPr>
            <a:xfrm>
              <a:off x="1814383" y="3353802"/>
              <a:ext cx="49835" cy="7451"/>
            </a:xfrm>
            <a:custGeom>
              <a:rect b="b" l="l" r="r" t="t"/>
              <a:pathLst>
                <a:path extrusionOk="0" h="260" w="1739">
                  <a:moveTo>
                    <a:pt x="1" y="1"/>
                  </a:moveTo>
                  <a:lnTo>
                    <a:pt x="1" y="260"/>
                  </a:lnTo>
                  <a:lnTo>
                    <a:pt x="1739" y="260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92"/>
            <p:cNvSpPr/>
            <p:nvPr/>
          </p:nvSpPr>
          <p:spPr>
            <a:xfrm>
              <a:off x="1719582" y="3339444"/>
              <a:ext cx="28772" cy="47915"/>
            </a:xfrm>
            <a:custGeom>
              <a:rect b="b" l="l" r="r" t="t"/>
              <a:pathLst>
                <a:path extrusionOk="0" h="1672" w="1004">
                  <a:moveTo>
                    <a:pt x="1" y="1"/>
                  </a:moveTo>
                  <a:lnTo>
                    <a:pt x="1" y="1671"/>
                  </a:lnTo>
                  <a:lnTo>
                    <a:pt x="1003" y="1671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92"/>
            <p:cNvSpPr/>
            <p:nvPr/>
          </p:nvSpPr>
          <p:spPr>
            <a:xfrm>
              <a:off x="1524222" y="3083763"/>
              <a:ext cx="199456" cy="132913"/>
            </a:xfrm>
            <a:custGeom>
              <a:rect b="b" l="l" r="r" t="t"/>
              <a:pathLst>
                <a:path extrusionOk="0" h="4638" w="6960">
                  <a:moveTo>
                    <a:pt x="84" y="1"/>
                  </a:moveTo>
                  <a:cubicBezTo>
                    <a:pt x="34" y="1"/>
                    <a:pt x="1" y="42"/>
                    <a:pt x="1" y="84"/>
                  </a:cubicBezTo>
                  <a:lnTo>
                    <a:pt x="1" y="4554"/>
                  </a:lnTo>
                  <a:cubicBezTo>
                    <a:pt x="1" y="4595"/>
                    <a:pt x="34" y="4637"/>
                    <a:pt x="84" y="4637"/>
                  </a:cubicBezTo>
                  <a:lnTo>
                    <a:pt x="6868" y="4637"/>
                  </a:lnTo>
                  <a:cubicBezTo>
                    <a:pt x="6918" y="4637"/>
                    <a:pt x="6960" y="4595"/>
                    <a:pt x="6960" y="4554"/>
                  </a:cubicBezTo>
                  <a:lnTo>
                    <a:pt x="6960" y="84"/>
                  </a:lnTo>
                  <a:cubicBezTo>
                    <a:pt x="6960" y="42"/>
                    <a:pt x="6918" y="1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92"/>
            <p:cNvSpPr/>
            <p:nvPr/>
          </p:nvSpPr>
          <p:spPr>
            <a:xfrm>
              <a:off x="1524222" y="3136922"/>
              <a:ext cx="199456" cy="6735"/>
            </a:xfrm>
            <a:custGeom>
              <a:rect b="b" l="l" r="r" t="t"/>
              <a:pathLst>
                <a:path extrusionOk="0" h="235" w="6960">
                  <a:moveTo>
                    <a:pt x="1" y="0"/>
                  </a:moveTo>
                  <a:lnTo>
                    <a:pt x="1" y="234"/>
                  </a:lnTo>
                  <a:lnTo>
                    <a:pt x="6960" y="234"/>
                  </a:lnTo>
                  <a:lnTo>
                    <a:pt x="69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92"/>
            <p:cNvSpPr/>
            <p:nvPr/>
          </p:nvSpPr>
          <p:spPr>
            <a:xfrm>
              <a:off x="1690380" y="3143628"/>
              <a:ext cx="19888" cy="33042"/>
            </a:xfrm>
            <a:custGeom>
              <a:rect b="b" l="l" r="r" t="t"/>
              <a:pathLst>
                <a:path extrusionOk="0" h="1153" w="694">
                  <a:moveTo>
                    <a:pt x="0" y="0"/>
                  </a:moveTo>
                  <a:lnTo>
                    <a:pt x="0" y="1153"/>
                  </a:lnTo>
                  <a:lnTo>
                    <a:pt x="694" y="115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9" name="Google Shape;2439;p92"/>
          <p:cNvGrpSpPr/>
          <p:nvPr/>
        </p:nvGrpSpPr>
        <p:grpSpPr>
          <a:xfrm>
            <a:off x="1782925" y="4047798"/>
            <a:ext cx="662705" cy="528415"/>
            <a:chOff x="1598675" y="4031321"/>
            <a:chExt cx="662705" cy="528415"/>
          </a:xfrm>
        </p:grpSpPr>
        <p:sp>
          <p:nvSpPr>
            <p:cNvPr id="2440" name="Google Shape;2440;p92"/>
            <p:cNvSpPr/>
            <p:nvPr/>
          </p:nvSpPr>
          <p:spPr>
            <a:xfrm>
              <a:off x="1821089" y="4031321"/>
              <a:ext cx="220061" cy="292593"/>
            </a:xfrm>
            <a:custGeom>
              <a:rect b="b" l="l" r="r" t="t"/>
              <a:pathLst>
                <a:path extrusionOk="0" h="10210" w="7679">
                  <a:moveTo>
                    <a:pt x="1254" y="1204"/>
                  </a:moveTo>
                  <a:lnTo>
                    <a:pt x="6475" y="1237"/>
                  </a:lnTo>
                  <a:lnTo>
                    <a:pt x="6425" y="8998"/>
                  </a:lnTo>
                  <a:lnTo>
                    <a:pt x="1204" y="8965"/>
                  </a:lnTo>
                  <a:lnTo>
                    <a:pt x="1254" y="1204"/>
                  </a:lnTo>
                  <a:close/>
                  <a:moveTo>
                    <a:pt x="68" y="1"/>
                  </a:moveTo>
                  <a:lnTo>
                    <a:pt x="1" y="10159"/>
                  </a:lnTo>
                  <a:lnTo>
                    <a:pt x="7611" y="10209"/>
                  </a:lnTo>
                  <a:lnTo>
                    <a:pt x="7678" y="51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92"/>
            <p:cNvSpPr/>
            <p:nvPr/>
          </p:nvSpPr>
          <p:spPr>
            <a:xfrm>
              <a:off x="1598675" y="4106260"/>
              <a:ext cx="662705" cy="453476"/>
            </a:xfrm>
            <a:custGeom>
              <a:rect b="b" l="l" r="r" t="t"/>
              <a:pathLst>
                <a:path extrusionOk="0" h="15824" w="23125">
                  <a:moveTo>
                    <a:pt x="402" y="0"/>
                  </a:moveTo>
                  <a:cubicBezTo>
                    <a:pt x="235" y="0"/>
                    <a:pt x="101" y="126"/>
                    <a:pt x="101" y="293"/>
                  </a:cubicBezTo>
                  <a:lnTo>
                    <a:pt x="9" y="15380"/>
                  </a:lnTo>
                  <a:cubicBezTo>
                    <a:pt x="1" y="15547"/>
                    <a:pt x="135" y="15681"/>
                    <a:pt x="302" y="15681"/>
                  </a:cubicBezTo>
                  <a:lnTo>
                    <a:pt x="22732" y="15823"/>
                  </a:lnTo>
                  <a:cubicBezTo>
                    <a:pt x="22737" y="15823"/>
                    <a:pt x="22742" y="15823"/>
                    <a:pt x="22747" y="15823"/>
                  </a:cubicBezTo>
                  <a:cubicBezTo>
                    <a:pt x="22907" y="15823"/>
                    <a:pt x="23033" y="15693"/>
                    <a:pt x="23033" y="15531"/>
                  </a:cubicBezTo>
                  <a:lnTo>
                    <a:pt x="23125" y="443"/>
                  </a:lnTo>
                  <a:cubicBezTo>
                    <a:pt x="23125" y="276"/>
                    <a:pt x="23000" y="143"/>
                    <a:pt x="22832" y="143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92"/>
            <p:cNvSpPr/>
            <p:nvPr/>
          </p:nvSpPr>
          <p:spPr>
            <a:xfrm>
              <a:off x="1689177" y="4106747"/>
              <a:ext cx="61327" cy="449865"/>
            </a:xfrm>
            <a:custGeom>
              <a:rect b="b" l="l" r="r" t="t"/>
              <a:pathLst>
                <a:path extrusionOk="0" h="15698" w="2140">
                  <a:moveTo>
                    <a:pt x="101" y="0"/>
                  </a:moveTo>
                  <a:lnTo>
                    <a:pt x="1" y="15681"/>
                  </a:lnTo>
                  <a:lnTo>
                    <a:pt x="2039" y="15697"/>
                  </a:lnTo>
                  <a:lnTo>
                    <a:pt x="2139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92"/>
            <p:cNvSpPr/>
            <p:nvPr/>
          </p:nvSpPr>
          <p:spPr>
            <a:xfrm>
              <a:off x="2109817" y="4109384"/>
              <a:ext cx="61327" cy="449865"/>
            </a:xfrm>
            <a:custGeom>
              <a:rect b="b" l="l" r="r" t="t"/>
              <a:pathLst>
                <a:path extrusionOk="0" h="15698" w="2140">
                  <a:moveTo>
                    <a:pt x="101" y="0"/>
                  </a:moveTo>
                  <a:lnTo>
                    <a:pt x="1" y="15681"/>
                  </a:lnTo>
                  <a:lnTo>
                    <a:pt x="2039" y="15697"/>
                  </a:lnTo>
                  <a:lnTo>
                    <a:pt x="2139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4" name="Google Shape;2444;p92"/>
          <p:cNvGrpSpPr/>
          <p:nvPr/>
        </p:nvGrpSpPr>
        <p:grpSpPr>
          <a:xfrm>
            <a:off x="370775" y="1363088"/>
            <a:ext cx="2321825" cy="1136075"/>
            <a:chOff x="2540450" y="1718350"/>
            <a:chExt cx="2321825" cy="1136075"/>
          </a:xfrm>
        </p:grpSpPr>
        <p:sp>
          <p:nvSpPr>
            <p:cNvPr id="2445" name="Google Shape;2445;p92"/>
            <p:cNvSpPr/>
            <p:nvPr/>
          </p:nvSpPr>
          <p:spPr>
            <a:xfrm>
              <a:off x="4104475" y="2363950"/>
              <a:ext cx="163500" cy="114675"/>
            </a:xfrm>
            <a:custGeom>
              <a:rect b="b" l="l" r="r" t="t"/>
              <a:pathLst>
                <a:path extrusionOk="0" h="4587" w="6540">
                  <a:moveTo>
                    <a:pt x="1175" y="1"/>
                  </a:moveTo>
                  <a:cubicBezTo>
                    <a:pt x="677" y="1"/>
                    <a:pt x="206" y="299"/>
                    <a:pt x="17" y="791"/>
                  </a:cubicBezTo>
                  <a:lnTo>
                    <a:pt x="0" y="824"/>
                  </a:lnTo>
                  <a:lnTo>
                    <a:pt x="3648" y="4586"/>
                  </a:lnTo>
                  <a:lnTo>
                    <a:pt x="6539" y="2007"/>
                  </a:lnTo>
                  <a:lnTo>
                    <a:pt x="1627" y="85"/>
                  </a:lnTo>
                  <a:cubicBezTo>
                    <a:pt x="1479" y="28"/>
                    <a:pt x="1326" y="1"/>
                    <a:pt x="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92"/>
            <p:cNvSpPr/>
            <p:nvPr/>
          </p:nvSpPr>
          <p:spPr>
            <a:xfrm>
              <a:off x="4072025" y="2343050"/>
              <a:ext cx="218525" cy="184025"/>
            </a:xfrm>
            <a:custGeom>
              <a:rect b="b" l="l" r="r" t="t"/>
              <a:pathLst>
                <a:path extrusionOk="0" h="7361" w="8741">
                  <a:moveTo>
                    <a:pt x="263" y="1"/>
                  </a:moveTo>
                  <a:lnTo>
                    <a:pt x="1" y="2744"/>
                  </a:lnTo>
                  <a:lnTo>
                    <a:pt x="4305" y="7361"/>
                  </a:lnTo>
                  <a:lnTo>
                    <a:pt x="8741" y="2728"/>
                  </a:lnTo>
                  <a:lnTo>
                    <a:pt x="7656" y="1726"/>
                  </a:lnTo>
                  <a:lnTo>
                    <a:pt x="3796" y="3369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92"/>
            <p:cNvSpPr/>
            <p:nvPr/>
          </p:nvSpPr>
          <p:spPr>
            <a:xfrm>
              <a:off x="4115150" y="2346750"/>
              <a:ext cx="271925" cy="132450"/>
            </a:xfrm>
            <a:custGeom>
              <a:rect b="b" l="l" r="r" t="t"/>
              <a:pathLst>
                <a:path extrusionOk="0" h="5298" w="10877">
                  <a:moveTo>
                    <a:pt x="8248" y="1"/>
                  </a:moveTo>
                  <a:cubicBezTo>
                    <a:pt x="6687" y="346"/>
                    <a:pt x="5225" y="1085"/>
                    <a:pt x="3779" y="1841"/>
                  </a:cubicBezTo>
                  <a:cubicBezTo>
                    <a:pt x="2399" y="2580"/>
                    <a:pt x="954" y="3401"/>
                    <a:pt x="148" y="4814"/>
                  </a:cubicBezTo>
                  <a:cubicBezTo>
                    <a:pt x="66" y="4962"/>
                    <a:pt x="1" y="5176"/>
                    <a:pt x="148" y="5258"/>
                  </a:cubicBezTo>
                  <a:cubicBezTo>
                    <a:pt x="185" y="5282"/>
                    <a:pt x="229" y="5297"/>
                    <a:pt x="277" y="5297"/>
                  </a:cubicBezTo>
                  <a:cubicBezTo>
                    <a:pt x="294" y="5297"/>
                    <a:pt x="312" y="5295"/>
                    <a:pt x="329" y="5291"/>
                  </a:cubicBezTo>
                  <a:cubicBezTo>
                    <a:pt x="1561" y="5258"/>
                    <a:pt x="2744" y="4765"/>
                    <a:pt x="3894" y="4289"/>
                  </a:cubicBezTo>
                  <a:cubicBezTo>
                    <a:pt x="6326" y="3270"/>
                    <a:pt x="8806" y="2235"/>
                    <a:pt x="10877" y="57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92"/>
            <p:cNvSpPr/>
            <p:nvPr/>
          </p:nvSpPr>
          <p:spPr>
            <a:xfrm>
              <a:off x="4185800" y="2479000"/>
              <a:ext cx="104750" cy="138850"/>
            </a:xfrm>
            <a:custGeom>
              <a:rect b="b" l="l" r="r" t="t"/>
              <a:pathLst>
                <a:path extrusionOk="0" h="5554" w="4190">
                  <a:moveTo>
                    <a:pt x="4190" y="1"/>
                  </a:moveTo>
                  <a:lnTo>
                    <a:pt x="411" y="67"/>
                  </a:lnTo>
                  <a:lnTo>
                    <a:pt x="0" y="5422"/>
                  </a:lnTo>
                  <a:lnTo>
                    <a:pt x="33" y="5439"/>
                  </a:lnTo>
                  <a:cubicBezTo>
                    <a:pt x="207" y="5516"/>
                    <a:pt x="388" y="5553"/>
                    <a:pt x="565" y="5553"/>
                  </a:cubicBezTo>
                  <a:cubicBezTo>
                    <a:pt x="1026" y="5553"/>
                    <a:pt x="1463" y="5303"/>
                    <a:pt x="1676" y="4864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92"/>
            <p:cNvSpPr/>
            <p:nvPr/>
          </p:nvSpPr>
          <p:spPr>
            <a:xfrm>
              <a:off x="4144325" y="2454775"/>
              <a:ext cx="165125" cy="208675"/>
            </a:xfrm>
            <a:custGeom>
              <a:rect b="b" l="l" r="r" t="t"/>
              <a:pathLst>
                <a:path extrusionOk="0" h="8347" w="6605">
                  <a:moveTo>
                    <a:pt x="378" y="1"/>
                  </a:moveTo>
                  <a:lnTo>
                    <a:pt x="0" y="6473"/>
                  </a:lnTo>
                  <a:lnTo>
                    <a:pt x="1906" y="8346"/>
                  </a:lnTo>
                  <a:lnTo>
                    <a:pt x="2481" y="3368"/>
                  </a:lnTo>
                  <a:lnTo>
                    <a:pt x="6407" y="1939"/>
                  </a:lnTo>
                  <a:lnTo>
                    <a:pt x="6604" y="428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92"/>
            <p:cNvSpPr/>
            <p:nvPr/>
          </p:nvSpPr>
          <p:spPr>
            <a:xfrm>
              <a:off x="4265900" y="2117150"/>
              <a:ext cx="27950" cy="30025"/>
            </a:xfrm>
            <a:custGeom>
              <a:rect b="b" l="l" r="r" t="t"/>
              <a:pathLst>
                <a:path extrusionOk="0" h="1201" w="1118">
                  <a:moveTo>
                    <a:pt x="739" y="1"/>
                  </a:moveTo>
                  <a:lnTo>
                    <a:pt x="0" y="477"/>
                  </a:lnTo>
                  <a:lnTo>
                    <a:pt x="263" y="1200"/>
                  </a:lnTo>
                  <a:lnTo>
                    <a:pt x="1117" y="1036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92"/>
            <p:cNvSpPr/>
            <p:nvPr/>
          </p:nvSpPr>
          <p:spPr>
            <a:xfrm>
              <a:off x="4271650" y="2047600"/>
              <a:ext cx="189350" cy="106550"/>
            </a:xfrm>
            <a:custGeom>
              <a:rect b="b" l="l" r="r" t="t"/>
              <a:pathLst>
                <a:path extrusionOk="0" h="4262" w="7574">
                  <a:moveTo>
                    <a:pt x="6419" y="0"/>
                  </a:moveTo>
                  <a:cubicBezTo>
                    <a:pt x="6296" y="0"/>
                    <a:pt x="6169" y="24"/>
                    <a:pt x="6046" y="72"/>
                  </a:cubicBezTo>
                  <a:lnTo>
                    <a:pt x="0" y="2701"/>
                  </a:lnTo>
                  <a:lnTo>
                    <a:pt x="559" y="4262"/>
                  </a:lnTo>
                  <a:lnTo>
                    <a:pt x="6736" y="2077"/>
                  </a:lnTo>
                  <a:cubicBezTo>
                    <a:pt x="7278" y="1863"/>
                    <a:pt x="7574" y="1239"/>
                    <a:pt x="7360" y="697"/>
                  </a:cubicBezTo>
                  <a:cubicBezTo>
                    <a:pt x="7221" y="265"/>
                    <a:pt x="6836" y="0"/>
                    <a:pt x="6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92"/>
            <p:cNvSpPr/>
            <p:nvPr/>
          </p:nvSpPr>
          <p:spPr>
            <a:xfrm>
              <a:off x="4278200" y="2066225"/>
              <a:ext cx="92025" cy="106825"/>
            </a:xfrm>
            <a:custGeom>
              <a:rect b="b" l="l" r="r" t="t"/>
              <a:pathLst>
                <a:path extrusionOk="0" h="4273" w="3681">
                  <a:moveTo>
                    <a:pt x="1019" y="1"/>
                  </a:moveTo>
                  <a:lnTo>
                    <a:pt x="1" y="1102"/>
                  </a:lnTo>
                  <a:cubicBezTo>
                    <a:pt x="132" y="1217"/>
                    <a:pt x="1939" y="4272"/>
                    <a:pt x="1939" y="4272"/>
                  </a:cubicBezTo>
                  <a:lnTo>
                    <a:pt x="3681" y="3632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92"/>
            <p:cNvSpPr/>
            <p:nvPr/>
          </p:nvSpPr>
          <p:spPr>
            <a:xfrm>
              <a:off x="4421150" y="2026800"/>
              <a:ext cx="34100" cy="80950"/>
            </a:xfrm>
            <a:custGeom>
              <a:rect b="b" l="l" r="r" t="t"/>
              <a:pathLst>
                <a:path extrusionOk="0" h="3238" w="1364">
                  <a:moveTo>
                    <a:pt x="263" y="1"/>
                  </a:moveTo>
                  <a:lnTo>
                    <a:pt x="0" y="116"/>
                  </a:lnTo>
                  <a:lnTo>
                    <a:pt x="1101" y="3237"/>
                  </a:lnTo>
                  <a:lnTo>
                    <a:pt x="1364" y="312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92"/>
            <p:cNvSpPr/>
            <p:nvPr/>
          </p:nvSpPr>
          <p:spPr>
            <a:xfrm>
              <a:off x="4326675" y="2226000"/>
              <a:ext cx="35350" cy="38225"/>
            </a:xfrm>
            <a:custGeom>
              <a:rect b="b" l="l" r="r" t="t"/>
              <a:pathLst>
                <a:path extrusionOk="0" h="1529" w="1414">
                  <a:moveTo>
                    <a:pt x="953" y="1"/>
                  </a:moveTo>
                  <a:lnTo>
                    <a:pt x="0" y="609"/>
                  </a:lnTo>
                  <a:lnTo>
                    <a:pt x="329" y="1529"/>
                  </a:lnTo>
                  <a:lnTo>
                    <a:pt x="1413" y="133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92"/>
            <p:cNvSpPr/>
            <p:nvPr/>
          </p:nvSpPr>
          <p:spPr>
            <a:xfrm>
              <a:off x="4333650" y="2136975"/>
              <a:ext cx="242350" cy="136700"/>
            </a:xfrm>
            <a:custGeom>
              <a:rect b="b" l="l" r="r" t="t"/>
              <a:pathLst>
                <a:path extrusionOk="0" h="5468" w="9694">
                  <a:moveTo>
                    <a:pt x="8237" y="1"/>
                  </a:moveTo>
                  <a:cubicBezTo>
                    <a:pt x="8077" y="1"/>
                    <a:pt x="7914" y="31"/>
                    <a:pt x="7755" y="95"/>
                  </a:cubicBezTo>
                  <a:lnTo>
                    <a:pt x="1" y="3463"/>
                  </a:lnTo>
                  <a:lnTo>
                    <a:pt x="707" y="5467"/>
                  </a:lnTo>
                  <a:lnTo>
                    <a:pt x="8642" y="2642"/>
                  </a:lnTo>
                  <a:cubicBezTo>
                    <a:pt x="9349" y="2379"/>
                    <a:pt x="9694" y="1590"/>
                    <a:pt x="9447" y="884"/>
                  </a:cubicBezTo>
                  <a:cubicBezTo>
                    <a:pt x="9270" y="340"/>
                    <a:pt x="8772" y="1"/>
                    <a:pt x="8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92"/>
            <p:cNvSpPr/>
            <p:nvPr/>
          </p:nvSpPr>
          <p:spPr>
            <a:xfrm>
              <a:off x="4349675" y="2157425"/>
              <a:ext cx="100250" cy="140075"/>
            </a:xfrm>
            <a:custGeom>
              <a:rect b="b" l="l" r="r" t="t"/>
              <a:pathLst>
                <a:path extrusionOk="0" h="5603" w="4010">
                  <a:moveTo>
                    <a:pt x="1545" y="0"/>
                  </a:moveTo>
                  <a:lnTo>
                    <a:pt x="0" y="1101"/>
                  </a:lnTo>
                  <a:cubicBezTo>
                    <a:pt x="132" y="1281"/>
                    <a:pt x="1660" y="5602"/>
                    <a:pt x="1660" y="5602"/>
                  </a:cubicBezTo>
                  <a:lnTo>
                    <a:pt x="4009" y="5274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92"/>
            <p:cNvSpPr/>
            <p:nvPr/>
          </p:nvSpPr>
          <p:spPr>
            <a:xfrm>
              <a:off x="4525475" y="2110600"/>
              <a:ext cx="43950" cy="103100"/>
            </a:xfrm>
            <a:custGeom>
              <a:rect b="b" l="l" r="r" t="t"/>
              <a:pathLst>
                <a:path extrusionOk="0" h="4124" w="1758">
                  <a:moveTo>
                    <a:pt x="345" y="0"/>
                  </a:moveTo>
                  <a:lnTo>
                    <a:pt x="0" y="132"/>
                  </a:lnTo>
                  <a:lnTo>
                    <a:pt x="1413" y="4124"/>
                  </a:lnTo>
                  <a:lnTo>
                    <a:pt x="1758" y="3992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92"/>
            <p:cNvSpPr/>
            <p:nvPr/>
          </p:nvSpPr>
          <p:spPr>
            <a:xfrm>
              <a:off x="4212900" y="1982300"/>
              <a:ext cx="428825" cy="364475"/>
            </a:xfrm>
            <a:custGeom>
              <a:rect b="b" l="l" r="r" t="t"/>
              <a:pathLst>
                <a:path extrusionOk="0" h="14579" w="17153">
                  <a:moveTo>
                    <a:pt x="1364" y="0"/>
                  </a:moveTo>
                  <a:cubicBezTo>
                    <a:pt x="1222" y="0"/>
                    <a:pt x="1080" y="8"/>
                    <a:pt x="937" y="23"/>
                  </a:cubicBezTo>
                  <a:lnTo>
                    <a:pt x="1" y="121"/>
                  </a:lnTo>
                  <a:lnTo>
                    <a:pt x="6277" y="9091"/>
                  </a:lnTo>
                  <a:lnTo>
                    <a:pt x="8232" y="14579"/>
                  </a:lnTo>
                  <a:lnTo>
                    <a:pt x="17152" y="11622"/>
                  </a:lnTo>
                  <a:lnTo>
                    <a:pt x="3927" y="910"/>
                  </a:lnTo>
                  <a:cubicBezTo>
                    <a:pt x="3200" y="325"/>
                    <a:pt x="2298" y="0"/>
                    <a:pt x="1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92"/>
            <p:cNvSpPr/>
            <p:nvPr/>
          </p:nvSpPr>
          <p:spPr>
            <a:xfrm>
              <a:off x="4184575" y="1962325"/>
              <a:ext cx="257525" cy="425125"/>
            </a:xfrm>
            <a:custGeom>
              <a:rect b="b" l="l" r="r" t="t"/>
              <a:pathLst>
                <a:path extrusionOk="0" h="17005" w="10301">
                  <a:moveTo>
                    <a:pt x="1282" y="0"/>
                  </a:moveTo>
                  <a:lnTo>
                    <a:pt x="0" y="625"/>
                  </a:lnTo>
                  <a:lnTo>
                    <a:pt x="8494" y="17004"/>
                  </a:lnTo>
                  <a:lnTo>
                    <a:pt x="10301" y="15575"/>
                  </a:lnTo>
                  <a:lnTo>
                    <a:pt x="8017" y="9578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92"/>
            <p:cNvSpPr/>
            <p:nvPr/>
          </p:nvSpPr>
          <p:spPr>
            <a:xfrm>
              <a:off x="4331600" y="2198875"/>
              <a:ext cx="443200" cy="199650"/>
            </a:xfrm>
            <a:custGeom>
              <a:rect b="b" l="l" r="r" t="t"/>
              <a:pathLst>
                <a:path extrusionOk="0" h="7986" w="17728">
                  <a:moveTo>
                    <a:pt x="13922" y="0"/>
                  </a:moveTo>
                  <a:cubicBezTo>
                    <a:pt x="13723" y="0"/>
                    <a:pt x="13524" y="16"/>
                    <a:pt x="13324" y="51"/>
                  </a:cubicBezTo>
                  <a:cubicBezTo>
                    <a:pt x="10302" y="313"/>
                    <a:pt x="7377" y="1250"/>
                    <a:pt x="4765" y="2811"/>
                  </a:cubicBezTo>
                  <a:cubicBezTo>
                    <a:pt x="2925" y="3895"/>
                    <a:pt x="1200" y="5357"/>
                    <a:pt x="181" y="7312"/>
                  </a:cubicBezTo>
                  <a:cubicBezTo>
                    <a:pt x="50" y="7509"/>
                    <a:pt x="1" y="7739"/>
                    <a:pt x="17" y="7986"/>
                  </a:cubicBezTo>
                  <a:lnTo>
                    <a:pt x="2317" y="7131"/>
                  </a:lnTo>
                  <a:cubicBezTo>
                    <a:pt x="3434" y="6721"/>
                    <a:pt x="4551" y="6310"/>
                    <a:pt x="5685" y="5981"/>
                  </a:cubicBezTo>
                  <a:cubicBezTo>
                    <a:pt x="9628" y="4831"/>
                    <a:pt x="13801" y="4651"/>
                    <a:pt x="17727" y="3435"/>
                  </a:cubicBezTo>
                  <a:lnTo>
                    <a:pt x="15033" y="166"/>
                  </a:lnTo>
                  <a:cubicBezTo>
                    <a:pt x="14668" y="58"/>
                    <a:pt x="14296" y="0"/>
                    <a:pt x="13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92"/>
            <p:cNvSpPr/>
            <p:nvPr/>
          </p:nvSpPr>
          <p:spPr>
            <a:xfrm>
              <a:off x="4461400" y="2584175"/>
              <a:ext cx="189350" cy="106375"/>
            </a:xfrm>
            <a:custGeom>
              <a:rect b="b" l="l" r="r" t="t"/>
              <a:pathLst>
                <a:path extrusionOk="0" h="4255" w="7574">
                  <a:moveTo>
                    <a:pt x="6432" y="1"/>
                  </a:moveTo>
                  <a:cubicBezTo>
                    <a:pt x="6303" y="1"/>
                    <a:pt x="6171" y="27"/>
                    <a:pt x="6046" y="82"/>
                  </a:cubicBezTo>
                  <a:lnTo>
                    <a:pt x="0" y="2694"/>
                  </a:lnTo>
                  <a:lnTo>
                    <a:pt x="559" y="4255"/>
                  </a:lnTo>
                  <a:lnTo>
                    <a:pt x="6752" y="2070"/>
                  </a:lnTo>
                  <a:cubicBezTo>
                    <a:pt x="7295" y="1840"/>
                    <a:pt x="7574" y="1232"/>
                    <a:pt x="7377" y="690"/>
                  </a:cubicBezTo>
                  <a:cubicBezTo>
                    <a:pt x="7239" y="264"/>
                    <a:pt x="6844" y="1"/>
                    <a:pt x="6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92"/>
            <p:cNvSpPr/>
            <p:nvPr/>
          </p:nvSpPr>
          <p:spPr>
            <a:xfrm>
              <a:off x="4481525" y="2590725"/>
              <a:ext cx="48475" cy="114625"/>
            </a:xfrm>
            <a:custGeom>
              <a:rect b="b" l="l" r="r" t="t"/>
              <a:pathLst>
                <a:path extrusionOk="0" h="4585" w="1939">
                  <a:moveTo>
                    <a:pt x="1709" y="0"/>
                  </a:moveTo>
                  <a:lnTo>
                    <a:pt x="0" y="723"/>
                  </a:lnTo>
                  <a:cubicBezTo>
                    <a:pt x="0" y="723"/>
                    <a:pt x="526" y="4272"/>
                    <a:pt x="493" y="4453"/>
                  </a:cubicBezTo>
                  <a:lnTo>
                    <a:pt x="1939" y="4584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92"/>
            <p:cNvSpPr/>
            <p:nvPr/>
          </p:nvSpPr>
          <p:spPr>
            <a:xfrm>
              <a:off x="4613775" y="2571000"/>
              <a:ext cx="34525" cy="80525"/>
            </a:xfrm>
            <a:custGeom>
              <a:rect b="b" l="l" r="r" t="t"/>
              <a:pathLst>
                <a:path extrusionOk="0" h="3221" w="1381">
                  <a:moveTo>
                    <a:pt x="263" y="1"/>
                  </a:moveTo>
                  <a:lnTo>
                    <a:pt x="0" y="99"/>
                  </a:lnTo>
                  <a:lnTo>
                    <a:pt x="1101" y="3221"/>
                  </a:lnTo>
                  <a:lnTo>
                    <a:pt x="1380" y="312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92"/>
            <p:cNvSpPr/>
            <p:nvPr/>
          </p:nvSpPr>
          <p:spPr>
            <a:xfrm>
              <a:off x="4430575" y="2518850"/>
              <a:ext cx="35350" cy="38225"/>
            </a:xfrm>
            <a:custGeom>
              <a:rect b="b" l="l" r="r" t="t"/>
              <a:pathLst>
                <a:path extrusionOk="0" h="1529" w="1414">
                  <a:moveTo>
                    <a:pt x="937" y="0"/>
                  </a:moveTo>
                  <a:lnTo>
                    <a:pt x="1" y="608"/>
                  </a:lnTo>
                  <a:lnTo>
                    <a:pt x="330" y="1528"/>
                  </a:lnTo>
                  <a:lnTo>
                    <a:pt x="1414" y="1331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92"/>
            <p:cNvSpPr/>
            <p:nvPr/>
          </p:nvSpPr>
          <p:spPr>
            <a:xfrm>
              <a:off x="4437150" y="2429175"/>
              <a:ext cx="242350" cy="136525"/>
            </a:xfrm>
            <a:custGeom>
              <a:rect b="b" l="l" r="r" t="t"/>
              <a:pathLst>
                <a:path extrusionOk="0" h="5461" w="9694">
                  <a:moveTo>
                    <a:pt x="8240" y="1"/>
                  </a:moveTo>
                  <a:cubicBezTo>
                    <a:pt x="8074" y="1"/>
                    <a:pt x="7903" y="34"/>
                    <a:pt x="7739" y="104"/>
                  </a:cubicBezTo>
                  <a:lnTo>
                    <a:pt x="1" y="3456"/>
                  </a:lnTo>
                  <a:lnTo>
                    <a:pt x="707" y="5460"/>
                  </a:lnTo>
                  <a:lnTo>
                    <a:pt x="8659" y="2635"/>
                  </a:lnTo>
                  <a:cubicBezTo>
                    <a:pt x="9349" y="2355"/>
                    <a:pt x="9694" y="1583"/>
                    <a:pt x="9447" y="877"/>
                  </a:cubicBezTo>
                  <a:cubicBezTo>
                    <a:pt x="9272" y="339"/>
                    <a:pt x="877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92"/>
            <p:cNvSpPr/>
            <p:nvPr/>
          </p:nvSpPr>
          <p:spPr>
            <a:xfrm>
              <a:off x="4452350" y="2435875"/>
              <a:ext cx="85050" cy="147900"/>
            </a:xfrm>
            <a:custGeom>
              <a:rect b="b" l="l" r="r" t="t"/>
              <a:pathLst>
                <a:path extrusionOk="0" h="5916" w="3402">
                  <a:moveTo>
                    <a:pt x="1972" y="1"/>
                  </a:moveTo>
                  <a:lnTo>
                    <a:pt x="1" y="1364"/>
                  </a:lnTo>
                  <a:cubicBezTo>
                    <a:pt x="1" y="1364"/>
                    <a:pt x="1545" y="5702"/>
                    <a:pt x="1545" y="5915"/>
                  </a:cubicBezTo>
                  <a:lnTo>
                    <a:pt x="3401" y="568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7F8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92"/>
            <p:cNvSpPr/>
            <p:nvPr/>
          </p:nvSpPr>
          <p:spPr>
            <a:xfrm>
              <a:off x="4632250" y="2412475"/>
              <a:ext cx="44375" cy="103100"/>
            </a:xfrm>
            <a:custGeom>
              <a:rect b="b" l="l" r="r" t="t"/>
              <a:pathLst>
                <a:path extrusionOk="0" h="4124" w="1775">
                  <a:moveTo>
                    <a:pt x="346" y="0"/>
                  </a:moveTo>
                  <a:lnTo>
                    <a:pt x="1" y="132"/>
                  </a:lnTo>
                  <a:lnTo>
                    <a:pt x="1430" y="4124"/>
                  </a:lnTo>
                  <a:lnTo>
                    <a:pt x="1775" y="399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92"/>
            <p:cNvSpPr/>
            <p:nvPr/>
          </p:nvSpPr>
          <p:spPr>
            <a:xfrm>
              <a:off x="4442500" y="2315125"/>
              <a:ext cx="214425" cy="513850"/>
            </a:xfrm>
            <a:custGeom>
              <a:rect b="b" l="l" r="r" t="t"/>
              <a:pathLst>
                <a:path extrusionOk="0" h="20554" w="8577">
                  <a:moveTo>
                    <a:pt x="8576" y="1"/>
                  </a:moveTo>
                  <a:lnTo>
                    <a:pt x="0" y="3960"/>
                  </a:lnTo>
                  <a:lnTo>
                    <a:pt x="1939" y="9447"/>
                  </a:lnTo>
                  <a:lnTo>
                    <a:pt x="2777" y="20553"/>
                  </a:lnTo>
                  <a:lnTo>
                    <a:pt x="3549" y="19995"/>
                  </a:lnTo>
                  <a:cubicBezTo>
                    <a:pt x="4436" y="19321"/>
                    <a:pt x="5044" y="18335"/>
                    <a:pt x="5241" y="17235"/>
                  </a:cubicBezTo>
                  <a:lnTo>
                    <a:pt x="8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92"/>
            <p:cNvSpPr/>
            <p:nvPr/>
          </p:nvSpPr>
          <p:spPr>
            <a:xfrm>
              <a:off x="4400600" y="2394000"/>
              <a:ext cx="128175" cy="460425"/>
            </a:xfrm>
            <a:custGeom>
              <a:rect b="b" l="l" r="r" t="t"/>
              <a:pathLst>
                <a:path extrusionOk="0" h="18417" w="5127">
                  <a:moveTo>
                    <a:pt x="2268" y="0"/>
                  </a:moveTo>
                  <a:lnTo>
                    <a:pt x="1" y="164"/>
                  </a:lnTo>
                  <a:lnTo>
                    <a:pt x="3779" y="18417"/>
                  </a:lnTo>
                  <a:lnTo>
                    <a:pt x="5126" y="17990"/>
                  </a:lnTo>
                  <a:lnTo>
                    <a:pt x="4272" y="6095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92"/>
            <p:cNvSpPr/>
            <p:nvPr/>
          </p:nvSpPr>
          <p:spPr>
            <a:xfrm>
              <a:off x="4168550" y="2194350"/>
              <a:ext cx="693725" cy="325350"/>
            </a:xfrm>
            <a:custGeom>
              <a:rect b="b" l="l" r="r" t="t"/>
              <a:pathLst>
                <a:path extrusionOk="0" h="13014" w="27749">
                  <a:moveTo>
                    <a:pt x="24925" y="0"/>
                  </a:moveTo>
                  <a:cubicBezTo>
                    <a:pt x="23139" y="0"/>
                    <a:pt x="20333" y="576"/>
                    <a:pt x="16528" y="2072"/>
                  </a:cubicBezTo>
                  <a:cubicBezTo>
                    <a:pt x="9858" y="4717"/>
                    <a:pt x="0" y="10253"/>
                    <a:pt x="0" y="10253"/>
                  </a:cubicBezTo>
                  <a:lnTo>
                    <a:pt x="986" y="13013"/>
                  </a:lnTo>
                  <a:cubicBezTo>
                    <a:pt x="986" y="13013"/>
                    <a:pt x="12043" y="10237"/>
                    <a:pt x="18614" y="7641"/>
                  </a:cubicBezTo>
                  <a:cubicBezTo>
                    <a:pt x="25186" y="5045"/>
                    <a:pt x="27749" y="2335"/>
                    <a:pt x="27223" y="839"/>
                  </a:cubicBezTo>
                  <a:cubicBezTo>
                    <a:pt x="27046" y="330"/>
                    <a:pt x="26277" y="0"/>
                    <a:pt x="24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92"/>
            <p:cNvSpPr/>
            <p:nvPr/>
          </p:nvSpPr>
          <p:spPr>
            <a:xfrm>
              <a:off x="4143075" y="2451075"/>
              <a:ext cx="105575" cy="52600"/>
            </a:xfrm>
            <a:custGeom>
              <a:rect b="b" l="l" r="r" t="t"/>
              <a:pathLst>
                <a:path extrusionOk="0" h="2104" w="4223">
                  <a:moveTo>
                    <a:pt x="4026" y="1"/>
                  </a:moveTo>
                  <a:lnTo>
                    <a:pt x="214" y="1496"/>
                  </a:lnTo>
                  <a:cubicBezTo>
                    <a:pt x="67" y="1561"/>
                    <a:pt x="1" y="1709"/>
                    <a:pt x="50" y="1857"/>
                  </a:cubicBezTo>
                  <a:lnTo>
                    <a:pt x="83" y="1923"/>
                  </a:lnTo>
                  <a:cubicBezTo>
                    <a:pt x="121" y="2038"/>
                    <a:pt x="219" y="2103"/>
                    <a:pt x="323" y="2103"/>
                  </a:cubicBezTo>
                  <a:cubicBezTo>
                    <a:pt x="353" y="2103"/>
                    <a:pt x="382" y="2098"/>
                    <a:pt x="412" y="2087"/>
                  </a:cubicBezTo>
                  <a:lnTo>
                    <a:pt x="4223" y="576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92"/>
            <p:cNvSpPr/>
            <p:nvPr/>
          </p:nvSpPr>
          <p:spPr>
            <a:xfrm>
              <a:off x="4766150" y="2203275"/>
              <a:ext cx="50125" cy="81900"/>
            </a:xfrm>
            <a:custGeom>
              <a:rect b="b" l="l" r="r" t="t"/>
              <a:pathLst>
                <a:path extrusionOk="0" h="3276" w="2005">
                  <a:moveTo>
                    <a:pt x="138" y="0"/>
                  </a:moveTo>
                  <a:cubicBezTo>
                    <a:pt x="93" y="0"/>
                    <a:pt x="47" y="2"/>
                    <a:pt x="0" y="6"/>
                  </a:cubicBezTo>
                  <a:cubicBezTo>
                    <a:pt x="575" y="285"/>
                    <a:pt x="1002" y="795"/>
                    <a:pt x="1216" y="1403"/>
                  </a:cubicBezTo>
                  <a:cubicBezTo>
                    <a:pt x="1430" y="2010"/>
                    <a:pt x="1413" y="2684"/>
                    <a:pt x="1150" y="3275"/>
                  </a:cubicBezTo>
                  <a:cubicBezTo>
                    <a:pt x="1775" y="2766"/>
                    <a:pt x="2005" y="1928"/>
                    <a:pt x="1742" y="1173"/>
                  </a:cubicBezTo>
                  <a:cubicBezTo>
                    <a:pt x="1510" y="477"/>
                    <a:pt x="85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92"/>
            <p:cNvSpPr/>
            <p:nvPr/>
          </p:nvSpPr>
          <p:spPr>
            <a:xfrm>
              <a:off x="2540450" y="1718350"/>
              <a:ext cx="1575550" cy="839550"/>
            </a:xfrm>
            <a:custGeom>
              <a:rect b="b" l="l" r="r" t="t"/>
              <a:pathLst>
                <a:path extrusionOk="0" fill="none" h="33582" w="63022">
                  <a:moveTo>
                    <a:pt x="63021" y="31889"/>
                  </a:moveTo>
                  <a:cubicBezTo>
                    <a:pt x="57009" y="33581"/>
                    <a:pt x="51291" y="26320"/>
                    <a:pt x="51718" y="20290"/>
                  </a:cubicBezTo>
                  <a:cubicBezTo>
                    <a:pt x="51866" y="18187"/>
                    <a:pt x="52704" y="15986"/>
                    <a:pt x="54446" y="14967"/>
                  </a:cubicBezTo>
                  <a:cubicBezTo>
                    <a:pt x="56204" y="13965"/>
                    <a:pt x="58881" y="14836"/>
                    <a:pt x="59243" y="16906"/>
                  </a:cubicBezTo>
                  <a:cubicBezTo>
                    <a:pt x="59621" y="19140"/>
                    <a:pt x="57370" y="20849"/>
                    <a:pt x="55333" y="21588"/>
                  </a:cubicBezTo>
                  <a:cubicBezTo>
                    <a:pt x="52195" y="22738"/>
                    <a:pt x="48416" y="22968"/>
                    <a:pt x="45821" y="20783"/>
                  </a:cubicBezTo>
                  <a:cubicBezTo>
                    <a:pt x="43767" y="19058"/>
                    <a:pt x="42913" y="16249"/>
                    <a:pt x="41368" y="14014"/>
                  </a:cubicBezTo>
                  <a:cubicBezTo>
                    <a:pt x="38230" y="9480"/>
                    <a:pt x="31922" y="7739"/>
                    <a:pt x="27092" y="10088"/>
                  </a:cubicBezTo>
                  <a:cubicBezTo>
                    <a:pt x="24594" y="11304"/>
                    <a:pt x="22590" y="13390"/>
                    <a:pt x="20323" y="15033"/>
                  </a:cubicBezTo>
                  <a:cubicBezTo>
                    <a:pt x="17300" y="17234"/>
                    <a:pt x="13620" y="18664"/>
                    <a:pt x="9956" y="18302"/>
                  </a:cubicBezTo>
                  <a:cubicBezTo>
                    <a:pt x="6293" y="17957"/>
                    <a:pt x="2695" y="15592"/>
                    <a:pt x="1348" y="11977"/>
                  </a:cubicBezTo>
                  <a:cubicBezTo>
                    <a:pt x="0" y="8363"/>
                    <a:pt x="2662" y="1512"/>
                    <a:pt x="6868" y="1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EFAF9">
                    <a:alpha val="10196"/>
                  </a:srgbClr>
                </a:gs>
                <a:gs pos="100000">
                  <a:srgbClr val="FEFAF9">
                    <a:alpha val="0"/>
                  </a:srgbClr>
                </a:gs>
              </a:gsLst>
              <a:lin ang="5400700" scaled="0"/>
            </a:gradFill>
            <a:ln cap="rnd" cmpd="sng" w="19050">
              <a:solidFill>
                <a:schemeClr val="lt1"/>
              </a:solidFill>
              <a:prstDash val="solid"/>
              <a:miter lim="1642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4" name="Google Shape;2474;p92"/>
          <p:cNvGrpSpPr/>
          <p:nvPr/>
        </p:nvGrpSpPr>
        <p:grpSpPr>
          <a:xfrm>
            <a:off x="4589850" y="4338389"/>
            <a:ext cx="455525" cy="237825"/>
            <a:chOff x="3392125" y="3077025"/>
            <a:chExt cx="455525" cy="237825"/>
          </a:xfrm>
        </p:grpSpPr>
        <p:sp>
          <p:nvSpPr>
            <p:cNvPr id="2475" name="Google Shape;2475;p92"/>
            <p:cNvSpPr/>
            <p:nvPr/>
          </p:nvSpPr>
          <p:spPr>
            <a:xfrm>
              <a:off x="3392125" y="3077025"/>
              <a:ext cx="455525" cy="237825"/>
            </a:xfrm>
            <a:custGeom>
              <a:rect b="b" l="l" r="r" t="t"/>
              <a:pathLst>
                <a:path extrusionOk="0" h="9513" w="18221">
                  <a:moveTo>
                    <a:pt x="17859" y="0"/>
                  </a:moveTo>
                  <a:lnTo>
                    <a:pt x="362" y="17"/>
                  </a:lnTo>
                  <a:cubicBezTo>
                    <a:pt x="165" y="17"/>
                    <a:pt x="1" y="165"/>
                    <a:pt x="1" y="362"/>
                  </a:cubicBezTo>
                  <a:lnTo>
                    <a:pt x="17" y="9151"/>
                  </a:lnTo>
                  <a:cubicBezTo>
                    <a:pt x="17" y="9348"/>
                    <a:pt x="181" y="9513"/>
                    <a:pt x="378" y="9513"/>
                  </a:cubicBezTo>
                  <a:lnTo>
                    <a:pt x="17859" y="9496"/>
                  </a:lnTo>
                  <a:cubicBezTo>
                    <a:pt x="18056" y="9496"/>
                    <a:pt x="18220" y="9332"/>
                    <a:pt x="18220" y="9135"/>
                  </a:cubicBezTo>
                  <a:lnTo>
                    <a:pt x="18204" y="345"/>
                  </a:lnTo>
                  <a:cubicBezTo>
                    <a:pt x="18204" y="148"/>
                    <a:pt x="18056" y="0"/>
                    <a:pt x="178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92"/>
            <p:cNvSpPr/>
            <p:nvPr/>
          </p:nvSpPr>
          <p:spPr>
            <a:xfrm>
              <a:off x="3437725" y="3138625"/>
              <a:ext cx="99000" cy="102300"/>
            </a:xfrm>
            <a:custGeom>
              <a:rect b="b" l="l" r="r" t="t"/>
              <a:pathLst>
                <a:path extrusionOk="0" h="4092" w="3960">
                  <a:moveTo>
                    <a:pt x="1955" y="1"/>
                  </a:moveTo>
                  <a:cubicBezTo>
                    <a:pt x="1791" y="116"/>
                    <a:pt x="1692" y="296"/>
                    <a:pt x="1676" y="493"/>
                  </a:cubicBezTo>
                  <a:lnTo>
                    <a:pt x="1676" y="1315"/>
                  </a:lnTo>
                  <a:cubicBezTo>
                    <a:pt x="1676" y="1315"/>
                    <a:pt x="1676" y="1331"/>
                    <a:pt x="1676" y="1331"/>
                  </a:cubicBezTo>
                  <a:lnTo>
                    <a:pt x="1479" y="1430"/>
                  </a:lnTo>
                  <a:cubicBezTo>
                    <a:pt x="1474" y="1435"/>
                    <a:pt x="1468" y="1437"/>
                    <a:pt x="1461" y="1437"/>
                  </a:cubicBezTo>
                  <a:cubicBezTo>
                    <a:pt x="1446" y="1437"/>
                    <a:pt x="1429" y="1425"/>
                    <a:pt x="1429" y="1413"/>
                  </a:cubicBezTo>
                  <a:cubicBezTo>
                    <a:pt x="1429" y="1402"/>
                    <a:pt x="1429" y="1390"/>
                    <a:pt x="1424" y="1390"/>
                  </a:cubicBezTo>
                  <a:cubicBezTo>
                    <a:pt x="1421" y="1390"/>
                    <a:pt x="1418" y="1392"/>
                    <a:pt x="1413" y="1397"/>
                  </a:cubicBezTo>
                  <a:lnTo>
                    <a:pt x="1183" y="1397"/>
                  </a:lnTo>
                  <a:cubicBezTo>
                    <a:pt x="1178" y="1392"/>
                    <a:pt x="1175" y="1390"/>
                    <a:pt x="1172" y="1390"/>
                  </a:cubicBezTo>
                  <a:cubicBezTo>
                    <a:pt x="1167" y="1390"/>
                    <a:pt x="1167" y="1402"/>
                    <a:pt x="1167" y="1413"/>
                  </a:cubicBezTo>
                  <a:lnTo>
                    <a:pt x="1167" y="1578"/>
                  </a:lnTo>
                  <a:cubicBezTo>
                    <a:pt x="1167" y="1594"/>
                    <a:pt x="1150" y="1594"/>
                    <a:pt x="1150" y="1611"/>
                  </a:cubicBezTo>
                  <a:lnTo>
                    <a:pt x="772" y="1791"/>
                  </a:lnTo>
                  <a:cubicBezTo>
                    <a:pt x="767" y="1796"/>
                    <a:pt x="763" y="1798"/>
                    <a:pt x="758" y="1798"/>
                  </a:cubicBezTo>
                  <a:cubicBezTo>
                    <a:pt x="748" y="1798"/>
                    <a:pt x="739" y="1786"/>
                    <a:pt x="739" y="1775"/>
                  </a:cubicBezTo>
                  <a:lnTo>
                    <a:pt x="739" y="1758"/>
                  </a:lnTo>
                  <a:cubicBezTo>
                    <a:pt x="739" y="1742"/>
                    <a:pt x="723" y="1726"/>
                    <a:pt x="707" y="1726"/>
                  </a:cubicBezTo>
                  <a:lnTo>
                    <a:pt x="493" y="1726"/>
                  </a:lnTo>
                  <a:cubicBezTo>
                    <a:pt x="477" y="1726"/>
                    <a:pt x="460" y="1742"/>
                    <a:pt x="460" y="1758"/>
                  </a:cubicBezTo>
                  <a:lnTo>
                    <a:pt x="460" y="1939"/>
                  </a:lnTo>
                  <a:cubicBezTo>
                    <a:pt x="460" y="1956"/>
                    <a:pt x="460" y="1956"/>
                    <a:pt x="460" y="1972"/>
                  </a:cubicBezTo>
                  <a:lnTo>
                    <a:pt x="17" y="2202"/>
                  </a:lnTo>
                  <a:cubicBezTo>
                    <a:pt x="0" y="2202"/>
                    <a:pt x="0" y="2218"/>
                    <a:pt x="0" y="2218"/>
                  </a:cubicBezTo>
                  <a:lnTo>
                    <a:pt x="0" y="2563"/>
                  </a:lnTo>
                  <a:cubicBezTo>
                    <a:pt x="0" y="2575"/>
                    <a:pt x="8" y="2587"/>
                    <a:pt x="19" y="2587"/>
                  </a:cubicBezTo>
                  <a:cubicBezTo>
                    <a:pt x="23" y="2587"/>
                    <a:pt x="28" y="2585"/>
                    <a:pt x="33" y="2580"/>
                  </a:cubicBezTo>
                  <a:lnTo>
                    <a:pt x="1380" y="2284"/>
                  </a:lnTo>
                  <a:lnTo>
                    <a:pt x="1397" y="2284"/>
                  </a:lnTo>
                  <a:lnTo>
                    <a:pt x="1659" y="2399"/>
                  </a:lnTo>
                  <a:cubicBezTo>
                    <a:pt x="1676" y="2399"/>
                    <a:pt x="1676" y="2399"/>
                    <a:pt x="1676" y="2416"/>
                  </a:cubicBezTo>
                  <a:lnTo>
                    <a:pt x="1676" y="2728"/>
                  </a:lnTo>
                  <a:cubicBezTo>
                    <a:pt x="1676" y="2728"/>
                    <a:pt x="1676" y="2974"/>
                    <a:pt x="1725" y="3270"/>
                  </a:cubicBezTo>
                  <a:cubicBezTo>
                    <a:pt x="1725" y="3270"/>
                    <a:pt x="1725" y="3286"/>
                    <a:pt x="1709" y="3286"/>
                  </a:cubicBezTo>
                  <a:lnTo>
                    <a:pt x="1134" y="3631"/>
                  </a:lnTo>
                  <a:cubicBezTo>
                    <a:pt x="1134" y="3631"/>
                    <a:pt x="1117" y="3648"/>
                    <a:pt x="1134" y="3648"/>
                  </a:cubicBezTo>
                  <a:lnTo>
                    <a:pt x="1134" y="3828"/>
                  </a:lnTo>
                  <a:cubicBezTo>
                    <a:pt x="1122" y="3840"/>
                    <a:pt x="1127" y="3852"/>
                    <a:pt x="1137" y="3852"/>
                  </a:cubicBezTo>
                  <a:cubicBezTo>
                    <a:pt x="1141" y="3852"/>
                    <a:pt x="1145" y="3850"/>
                    <a:pt x="1150" y="3845"/>
                  </a:cubicBezTo>
                  <a:lnTo>
                    <a:pt x="1824" y="3746"/>
                  </a:lnTo>
                  <a:cubicBezTo>
                    <a:pt x="1824" y="3746"/>
                    <a:pt x="1840" y="3763"/>
                    <a:pt x="1857" y="3763"/>
                  </a:cubicBezTo>
                  <a:cubicBezTo>
                    <a:pt x="1873" y="3878"/>
                    <a:pt x="1906" y="3993"/>
                    <a:pt x="1972" y="4091"/>
                  </a:cubicBezTo>
                  <a:cubicBezTo>
                    <a:pt x="2054" y="3993"/>
                    <a:pt x="2087" y="3878"/>
                    <a:pt x="2103" y="3763"/>
                  </a:cubicBezTo>
                  <a:cubicBezTo>
                    <a:pt x="2103" y="3763"/>
                    <a:pt x="2119" y="3746"/>
                    <a:pt x="2136" y="3746"/>
                  </a:cubicBezTo>
                  <a:lnTo>
                    <a:pt x="2793" y="3845"/>
                  </a:lnTo>
                  <a:cubicBezTo>
                    <a:pt x="2798" y="3850"/>
                    <a:pt x="2803" y="3852"/>
                    <a:pt x="2807" y="3852"/>
                  </a:cubicBezTo>
                  <a:cubicBezTo>
                    <a:pt x="2818" y="3852"/>
                    <a:pt x="2826" y="3840"/>
                    <a:pt x="2826" y="3828"/>
                  </a:cubicBezTo>
                  <a:lnTo>
                    <a:pt x="2826" y="3648"/>
                  </a:lnTo>
                  <a:cubicBezTo>
                    <a:pt x="2826" y="3648"/>
                    <a:pt x="2809" y="3631"/>
                    <a:pt x="2809" y="3631"/>
                  </a:cubicBezTo>
                  <a:lnTo>
                    <a:pt x="2234" y="3303"/>
                  </a:lnTo>
                  <a:cubicBezTo>
                    <a:pt x="2234" y="3286"/>
                    <a:pt x="2234" y="3286"/>
                    <a:pt x="2234" y="3270"/>
                  </a:cubicBezTo>
                  <a:cubicBezTo>
                    <a:pt x="2251" y="2991"/>
                    <a:pt x="2267" y="2744"/>
                    <a:pt x="2267" y="2744"/>
                  </a:cubicBezTo>
                  <a:lnTo>
                    <a:pt x="2267" y="2416"/>
                  </a:lnTo>
                  <a:cubicBezTo>
                    <a:pt x="2267" y="2416"/>
                    <a:pt x="2267" y="2399"/>
                    <a:pt x="2284" y="2399"/>
                  </a:cubicBezTo>
                  <a:lnTo>
                    <a:pt x="2547" y="2284"/>
                  </a:lnTo>
                  <a:lnTo>
                    <a:pt x="2563" y="2284"/>
                  </a:lnTo>
                  <a:lnTo>
                    <a:pt x="3927" y="2580"/>
                  </a:lnTo>
                  <a:cubicBezTo>
                    <a:pt x="3943" y="2580"/>
                    <a:pt x="3959" y="2563"/>
                    <a:pt x="3959" y="2547"/>
                  </a:cubicBezTo>
                  <a:lnTo>
                    <a:pt x="3959" y="2218"/>
                  </a:lnTo>
                  <a:cubicBezTo>
                    <a:pt x="3959" y="2202"/>
                    <a:pt x="3943" y="2202"/>
                    <a:pt x="3943" y="2202"/>
                  </a:cubicBezTo>
                  <a:lnTo>
                    <a:pt x="3499" y="1972"/>
                  </a:lnTo>
                  <a:cubicBezTo>
                    <a:pt x="3483" y="1956"/>
                    <a:pt x="3483" y="1956"/>
                    <a:pt x="3483" y="1939"/>
                  </a:cubicBezTo>
                  <a:lnTo>
                    <a:pt x="3483" y="1758"/>
                  </a:lnTo>
                  <a:cubicBezTo>
                    <a:pt x="3483" y="1742"/>
                    <a:pt x="3483" y="1726"/>
                    <a:pt x="3467" y="1726"/>
                  </a:cubicBezTo>
                  <a:lnTo>
                    <a:pt x="3237" y="1726"/>
                  </a:lnTo>
                  <a:cubicBezTo>
                    <a:pt x="3220" y="1726"/>
                    <a:pt x="3204" y="1742"/>
                    <a:pt x="3204" y="1758"/>
                  </a:cubicBezTo>
                  <a:lnTo>
                    <a:pt x="3204" y="1775"/>
                  </a:lnTo>
                  <a:cubicBezTo>
                    <a:pt x="3204" y="1786"/>
                    <a:pt x="3196" y="1798"/>
                    <a:pt x="3185" y="1798"/>
                  </a:cubicBezTo>
                  <a:cubicBezTo>
                    <a:pt x="3181" y="1798"/>
                    <a:pt x="3176" y="1796"/>
                    <a:pt x="3171" y="1791"/>
                  </a:cubicBezTo>
                  <a:lnTo>
                    <a:pt x="2793" y="1611"/>
                  </a:lnTo>
                  <a:cubicBezTo>
                    <a:pt x="2793" y="1594"/>
                    <a:pt x="2777" y="1594"/>
                    <a:pt x="2793" y="1578"/>
                  </a:cubicBezTo>
                  <a:lnTo>
                    <a:pt x="2793" y="1413"/>
                  </a:lnTo>
                  <a:cubicBezTo>
                    <a:pt x="2793" y="1397"/>
                    <a:pt x="2777" y="1381"/>
                    <a:pt x="2760" y="1381"/>
                  </a:cubicBezTo>
                  <a:lnTo>
                    <a:pt x="2547" y="1381"/>
                  </a:lnTo>
                  <a:cubicBezTo>
                    <a:pt x="2530" y="1381"/>
                    <a:pt x="2514" y="1397"/>
                    <a:pt x="2514" y="1413"/>
                  </a:cubicBezTo>
                  <a:cubicBezTo>
                    <a:pt x="2514" y="1425"/>
                    <a:pt x="2506" y="1437"/>
                    <a:pt x="2495" y="1437"/>
                  </a:cubicBezTo>
                  <a:cubicBezTo>
                    <a:pt x="2491" y="1437"/>
                    <a:pt x="2486" y="1435"/>
                    <a:pt x="2481" y="1430"/>
                  </a:cubicBezTo>
                  <a:lnTo>
                    <a:pt x="2284" y="1331"/>
                  </a:lnTo>
                  <a:cubicBezTo>
                    <a:pt x="2267" y="1331"/>
                    <a:pt x="2267" y="1315"/>
                    <a:pt x="2267" y="1315"/>
                  </a:cubicBezTo>
                  <a:lnTo>
                    <a:pt x="2267" y="493"/>
                  </a:lnTo>
                  <a:cubicBezTo>
                    <a:pt x="2251" y="296"/>
                    <a:pt x="2152" y="116"/>
                    <a:pt x="1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92"/>
            <p:cNvSpPr/>
            <p:nvPr/>
          </p:nvSpPr>
          <p:spPr>
            <a:xfrm>
              <a:off x="3678800" y="3107400"/>
              <a:ext cx="12775" cy="26325"/>
            </a:xfrm>
            <a:custGeom>
              <a:rect b="b" l="l" r="r" t="t"/>
              <a:pathLst>
                <a:path extrusionOk="0" h="1053" w="511">
                  <a:moveTo>
                    <a:pt x="1" y="1"/>
                  </a:moveTo>
                  <a:lnTo>
                    <a:pt x="1" y="1052"/>
                  </a:lnTo>
                  <a:lnTo>
                    <a:pt x="510" y="1052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92"/>
            <p:cNvSpPr/>
            <p:nvPr/>
          </p:nvSpPr>
          <p:spPr>
            <a:xfrm>
              <a:off x="3678400" y="3148475"/>
              <a:ext cx="13175" cy="26325"/>
            </a:xfrm>
            <a:custGeom>
              <a:rect b="b" l="l" r="r" t="t"/>
              <a:pathLst>
                <a:path extrusionOk="0" h="1053" w="527">
                  <a:moveTo>
                    <a:pt x="0" y="1"/>
                  </a:moveTo>
                  <a:lnTo>
                    <a:pt x="0" y="1052"/>
                  </a:lnTo>
                  <a:lnTo>
                    <a:pt x="526" y="1052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92"/>
            <p:cNvSpPr/>
            <p:nvPr/>
          </p:nvSpPr>
          <p:spPr>
            <a:xfrm>
              <a:off x="3678800" y="3188725"/>
              <a:ext cx="13175" cy="26325"/>
            </a:xfrm>
            <a:custGeom>
              <a:rect b="b" l="l" r="r" t="t"/>
              <a:pathLst>
                <a:path extrusionOk="0" h="1053" w="527">
                  <a:moveTo>
                    <a:pt x="1" y="1"/>
                  </a:moveTo>
                  <a:lnTo>
                    <a:pt x="1" y="1052"/>
                  </a:lnTo>
                  <a:lnTo>
                    <a:pt x="527" y="1052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92"/>
            <p:cNvSpPr/>
            <p:nvPr/>
          </p:nvSpPr>
          <p:spPr>
            <a:xfrm>
              <a:off x="3678800" y="3229400"/>
              <a:ext cx="13175" cy="26300"/>
            </a:xfrm>
            <a:custGeom>
              <a:rect b="b" l="l" r="r" t="t"/>
              <a:pathLst>
                <a:path extrusionOk="0" h="1052" w="527">
                  <a:moveTo>
                    <a:pt x="1" y="0"/>
                  </a:moveTo>
                  <a:lnTo>
                    <a:pt x="1" y="1052"/>
                  </a:lnTo>
                  <a:lnTo>
                    <a:pt x="527" y="1052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92"/>
            <p:cNvSpPr/>
            <p:nvPr/>
          </p:nvSpPr>
          <p:spPr>
            <a:xfrm>
              <a:off x="3678800" y="3270050"/>
              <a:ext cx="13175" cy="26325"/>
            </a:xfrm>
            <a:custGeom>
              <a:rect b="b" l="l" r="r" t="t"/>
              <a:pathLst>
                <a:path extrusionOk="0" h="1053" w="527">
                  <a:moveTo>
                    <a:pt x="1" y="1"/>
                  </a:moveTo>
                  <a:lnTo>
                    <a:pt x="1" y="1052"/>
                  </a:lnTo>
                  <a:lnTo>
                    <a:pt x="527" y="1052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92"/>
            <p:cNvSpPr/>
            <p:nvPr/>
          </p:nvSpPr>
          <p:spPr>
            <a:xfrm>
              <a:off x="3563800" y="3183400"/>
              <a:ext cx="39450" cy="9475"/>
            </a:xfrm>
            <a:custGeom>
              <a:rect b="b" l="l" r="r" t="t"/>
              <a:pathLst>
                <a:path extrusionOk="0" h="379" w="1578">
                  <a:moveTo>
                    <a:pt x="1" y="0"/>
                  </a:moveTo>
                  <a:lnTo>
                    <a:pt x="1" y="378"/>
                  </a:lnTo>
                  <a:lnTo>
                    <a:pt x="1578" y="378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92"/>
            <p:cNvSpPr/>
            <p:nvPr/>
          </p:nvSpPr>
          <p:spPr>
            <a:xfrm>
              <a:off x="3563800" y="3206800"/>
              <a:ext cx="76425" cy="9900"/>
            </a:xfrm>
            <a:custGeom>
              <a:rect b="b" l="l" r="r" t="t"/>
              <a:pathLst>
                <a:path extrusionOk="0" h="396" w="3057">
                  <a:moveTo>
                    <a:pt x="3057" y="1"/>
                  </a:moveTo>
                  <a:lnTo>
                    <a:pt x="1" y="17"/>
                  </a:lnTo>
                  <a:lnTo>
                    <a:pt x="1" y="395"/>
                  </a:lnTo>
                  <a:lnTo>
                    <a:pt x="3057" y="395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92"/>
            <p:cNvSpPr/>
            <p:nvPr/>
          </p:nvSpPr>
          <p:spPr>
            <a:xfrm>
              <a:off x="3563800" y="3230625"/>
              <a:ext cx="76425" cy="9875"/>
            </a:xfrm>
            <a:custGeom>
              <a:rect b="b" l="l" r="r" t="t"/>
              <a:pathLst>
                <a:path extrusionOk="0" h="395" w="3057">
                  <a:moveTo>
                    <a:pt x="1" y="1"/>
                  </a:moveTo>
                  <a:lnTo>
                    <a:pt x="1" y="395"/>
                  </a:lnTo>
                  <a:lnTo>
                    <a:pt x="3057" y="395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92"/>
            <p:cNvSpPr/>
            <p:nvPr/>
          </p:nvSpPr>
          <p:spPr>
            <a:xfrm>
              <a:off x="3734675" y="3146425"/>
              <a:ext cx="39850" cy="9475"/>
            </a:xfrm>
            <a:custGeom>
              <a:rect b="b" l="l" r="r" t="t"/>
              <a:pathLst>
                <a:path extrusionOk="0" h="379" w="1594">
                  <a:moveTo>
                    <a:pt x="0" y="1"/>
                  </a:moveTo>
                  <a:lnTo>
                    <a:pt x="0" y="379"/>
                  </a:lnTo>
                  <a:lnTo>
                    <a:pt x="1594" y="37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92"/>
            <p:cNvSpPr/>
            <p:nvPr/>
          </p:nvSpPr>
          <p:spPr>
            <a:xfrm>
              <a:off x="3734675" y="3169850"/>
              <a:ext cx="76825" cy="9875"/>
            </a:xfrm>
            <a:custGeom>
              <a:rect b="b" l="l" r="r" t="t"/>
              <a:pathLst>
                <a:path extrusionOk="0" h="395" w="3073">
                  <a:moveTo>
                    <a:pt x="0" y="0"/>
                  </a:moveTo>
                  <a:lnTo>
                    <a:pt x="0" y="394"/>
                  </a:lnTo>
                  <a:lnTo>
                    <a:pt x="3072" y="394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92"/>
            <p:cNvSpPr/>
            <p:nvPr/>
          </p:nvSpPr>
          <p:spPr>
            <a:xfrm>
              <a:off x="3735075" y="3193675"/>
              <a:ext cx="76425" cy="9875"/>
            </a:xfrm>
            <a:custGeom>
              <a:rect b="b" l="l" r="r" t="t"/>
              <a:pathLst>
                <a:path extrusionOk="0" h="395" w="3057">
                  <a:moveTo>
                    <a:pt x="1" y="0"/>
                  </a:moveTo>
                  <a:lnTo>
                    <a:pt x="1" y="394"/>
                  </a:lnTo>
                  <a:lnTo>
                    <a:pt x="3056" y="394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92"/>
            <p:cNvSpPr/>
            <p:nvPr/>
          </p:nvSpPr>
          <p:spPr>
            <a:xfrm>
              <a:off x="3734250" y="3230225"/>
              <a:ext cx="9075" cy="47650"/>
            </a:xfrm>
            <a:custGeom>
              <a:rect b="b" l="l" r="r" t="t"/>
              <a:pathLst>
                <a:path extrusionOk="0" h="1906" w="363">
                  <a:moveTo>
                    <a:pt x="1" y="0"/>
                  </a:moveTo>
                  <a:lnTo>
                    <a:pt x="1" y="1906"/>
                  </a:lnTo>
                  <a:lnTo>
                    <a:pt x="362" y="1906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92"/>
            <p:cNvSpPr/>
            <p:nvPr/>
          </p:nvSpPr>
          <p:spPr>
            <a:xfrm>
              <a:off x="3747000" y="3230225"/>
              <a:ext cx="4525" cy="47650"/>
            </a:xfrm>
            <a:custGeom>
              <a:rect b="b" l="l" r="r" t="t"/>
              <a:pathLst>
                <a:path extrusionOk="0" h="1906" w="181">
                  <a:moveTo>
                    <a:pt x="0" y="0"/>
                  </a:moveTo>
                  <a:lnTo>
                    <a:pt x="0" y="1906"/>
                  </a:lnTo>
                  <a:lnTo>
                    <a:pt x="181" y="190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92"/>
            <p:cNvSpPr/>
            <p:nvPr/>
          </p:nvSpPr>
          <p:spPr>
            <a:xfrm>
              <a:off x="3755625" y="3230225"/>
              <a:ext cx="9050" cy="47650"/>
            </a:xfrm>
            <a:custGeom>
              <a:rect b="b" l="l" r="r" t="t"/>
              <a:pathLst>
                <a:path extrusionOk="0" h="1906" w="362">
                  <a:moveTo>
                    <a:pt x="0" y="0"/>
                  </a:moveTo>
                  <a:lnTo>
                    <a:pt x="0" y="1906"/>
                  </a:lnTo>
                  <a:lnTo>
                    <a:pt x="361" y="190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92"/>
            <p:cNvSpPr/>
            <p:nvPr/>
          </p:nvSpPr>
          <p:spPr>
            <a:xfrm>
              <a:off x="3768350" y="3230225"/>
              <a:ext cx="4950" cy="47650"/>
            </a:xfrm>
            <a:custGeom>
              <a:rect b="b" l="l" r="r" t="t"/>
              <a:pathLst>
                <a:path extrusionOk="0" h="1906" w="198">
                  <a:moveTo>
                    <a:pt x="0" y="0"/>
                  </a:moveTo>
                  <a:lnTo>
                    <a:pt x="0" y="1906"/>
                  </a:lnTo>
                  <a:lnTo>
                    <a:pt x="198" y="190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92"/>
            <p:cNvSpPr/>
            <p:nvPr/>
          </p:nvSpPr>
          <p:spPr>
            <a:xfrm>
              <a:off x="3776975" y="3230225"/>
              <a:ext cx="9050" cy="47650"/>
            </a:xfrm>
            <a:custGeom>
              <a:rect b="b" l="l" r="r" t="t"/>
              <a:pathLst>
                <a:path extrusionOk="0" h="1906" w="362">
                  <a:moveTo>
                    <a:pt x="0" y="0"/>
                  </a:moveTo>
                  <a:lnTo>
                    <a:pt x="0" y="1906"/>
                  </a:lnTo>
                  <a:lnTo>
                    <a:pt x="362" y="1906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92"/>
            <p:cNvSpPr/>
            <p:nvPr/>
          </p:nvSpPr>
          <p:spPr>
            <a:xfrm>
              <a:off x="3790125" y="3230225"/>
              <a:ext cx="4525" cy="47650"/>
            </a:xfrm>
            <a:custGeom>
              <a:rect b="b" l="l" r="r" t="t"/>
              <a:pathLst>
                <a:path extrusionOk="0" h="1906" w="181">
                  <a:moveTo>
                    <a:pt x="0" y="0"/>
                  </a:moveTo>
                  <a:lnTo>
                    <a:pt x="0" y="1906"/>
                  </a:lnTo>
                  <a:lnTo>
                    <a:pt x="181" y="190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4" name="Google Shape;2494;p92"/>
          <p:cNvGrpSpPr/>
          <p:nvPr/>
        </p:nvGrpSpPr>
        <p:grpSpPr>
          <a:xfrm>
            <a:off x="3757738" y="1800488"/>
            <a:ext cx="1287625" cy="1327900"/>
            <a:chOff x="4766150" y="2833450"/>
            <a:chExt cx="1287625" cy="1327900"/>
          </a:xfrm>
        </p:grpSpPr>
        <p:sp>
          <p:nvSpPr>
            <p:cNvPr id="2495" name="Google Shape;2495;p92"/>
            <p:cNvSpPr/>
            <p:nvPr/>
          </p:nvSpPr>
          <p:spPr>
            <a:xfrm>
              <a:off x="4766150" y="2833450"/>
              <a:ext cx="1287625" cy="1327900"/>
            </a:xfrm>
            <a:custGeom>
              <a:rect b="b" l="l" r="r" t="t"/>
              <a:pathLst>
                <a:path extrusionOk="0" h="53116" w="51505">
                  <a:moveTo>
                    <a:pt x="26024" y="1"/>
                  </a:moveTo>
                  <a:cubicBezTo>
                    <a:pt x="26024" y="1"/>
                    <a:pt x="22229" y="2252"/>
                    <a:pt x="22179" y="6359"/>
                  </a:cubicBezTo>
                  <a:lnTo>
                    <a:pt x="22097" y="17153"/>
                  </a:lnTo>
                  <a:lnTo>
                    <a:pt x="18877" y="18796"/>
                  </a:lnTo>
                  <a:cubicBezTo>
                    <a:pt x="18877" y="18303"/>
                    <a:pt x="18483" y="17892"/>
                    <a:pt x="17990" y="17892"/>
                  </a:cubicBezTo>
                  <a:lnTo>
                    <a:pt x="16216" y="17876"/>
                  </a:lnTo>
                  <a:cubicBezTo>
                    <a:pt x="15723" y="17876"/>
                    <a:pt x="15312" y="18270"/>
                    <a:pt x="15312" y="18746"/>
                  </a:cubicBezTo>
                  <a:lnTo>
                    <a:pt x="15296" y="20603"/>
                  </a:lnTo>
                  <a:lnTo>
                    <a:pt x="9825" y="23396"/>
                  </a:lnTo>
                  <a:lnTo>
                    <a:pt x="9825" y="23100"/>
                  </a:lnTo>
                  <a:cubicBezTo>
                    <a:pt x="9825" y="22607"/>
                    <a:pt x="9430" y="22213"/>
                    <a:pt x="8938" y="22196"/>
                  </a:cubicBezTo>
                  <a:lnTo>
                    <a:pt x="7163" y="22180"/>
                  </a:lnTo>
                  <a:cubicBezTo>
                    <a:pt x="6670" y="22180"/>
                    <a:pt x="6260" y="22574"/>
                    <a:pt x="6260" y="23067"/>
                  </a:cubicBezTo>
                  <a:lnTo>
                    <a:pt x="6243" y="25203"/>
                  </a:lnTo>
                  <a:lnTo>
                    <a:pt x="33" y="28341"/>
                  </a:lnTo>
                  <a:lnTo>
                    <a:pt x="0" y="33335"/>
                  </a:lnTo>
                  <a:lnTo>
                    <a:pt x="18171" y="29573"/>
                  </a:lnTo>
                  <a:lnTo>
                    <a:pt x="21949" y="31084"/>
                  </a:lnTo>
                  <a:lnTo>
                    <a:pt x="21933" y="35422"/>
                  </a:lnTo>
                  <a:cubicBezTo>
                    <a:pt x="21933" y="35422"/>
                    <a:pt x="22015" y="38757"/>
                    <a:pt x="22393" y="42568"/>
                  </a:cubicBezTo>
                  <a:lnTo>
                    <a:pt x="14589" y="47102"/>
                  </a:lnTo>
                  <a:lnTo>
                    <a:pt x="14556" y="49945"/>
                  </a:lnTo>
                  <a:lnTo>
                    <a:pt x="23871" y="48581"/>
                  </a:lnTo>
                  <a:cubicBezTo>
                    <a:pt x="24299" y="50651"/>
                    <a:pt x="24874" y="52360"/>
                    <a:pt x="25596" y="53115"/>
                  </a:cubicBezTo>
                  <a:cubicBezTo>
                    <a:pt x="26352" y="52376"/>
                    <a:pt x="26944" y="50667"/>
                    <a:pt x="27404" y="48614"/>
                  </a:cubicBezTo>
                  <a:lnTo>
                    <a:pt x="36587" y="50142"/>
                  </a:lnTo>
                  <a:lnTo>
                    <a:pt x="36620" y="47283"/>
                  </a:lnTo>
                  <a:lnTo>
                    <a:pt x="28899" y="42617"/>
                  </a:lnTo>
                  <a:cubicBezTo>
                    <a:pt x="29342" y="38822"/>
                    <a:pt x="29490" y="35487"/>
                    <a:pt x="29490" y="35487"/>
                  </a:cubicBezTo>
                  <a:lnTo>
                    <a:pt x="29539" y="31150"/>
                  </a:lnTo>
                  <a:lnTo>
                    <a:pt x="33351" y="29704"/>
                  </a:lnTo>
                  <a:lnTo>
                    <a:pt x="51455" y="33779"/>
                  </a:lnTo>
                  <a:lnTo>
                    <a:pt x="51505" y="28801"/>
                  </a:lnTo>
                  <a:lnTo>
                    <a:pt x="45360" y="25548"/>
                  </a:lnTo>
                  <a:lnTo>
                    <a:pt x="45377" y="23412"/>
                  </a:lnTo>
                  <a:cubicBezTo>
                    <a:pt x="45377" y="22919"/>
                    <a:pt x="44982" y="22508"/>
                    <a:pt x="44490" y="22508"/>
                  </a:cubicBezTo>
                  <a:lnTo>
                    <a:pt x="42715" y="22492"/>
                  </a:lnTo>
                  <a:cubicBezTo>
                    <a:pt x="42222" y="22492"/>
                    <a:pt x="41828" y="22886"/>
                    <a:pt x="41828" y="23379"/>
                  </a:cubicBezTo>
                  <a:lnTo>
                    <a:pt x="41828" y="23658"/>
                  </a:lnTo>
                  <a:lnTo>
                    <a:pt x="36390" y="20783"/>
                  </a:lnTo>
                  <a:lnTo>
                    <a:pt x="36407" y="18943"/>
                  </a:lnTo>
                  <a:cubicBezTo>
                    <a:pt x="36407" y="18451"/>
                    <a:pt x="36012" y="18056"/>
                    <a:pt x="35519" y="18040"/>
                  </a:cubicBezTo>
                  <a:lnTo>
                    <a:pt x="33745" y="18023"/>
                  </a:lnTo>
                  <a:cubicBezTo>
                    <a:pt x="33252" y="18023"/>
                    <a:pt x="32858" y="18418"/>
                    <a:pt x="32858" y="18911"/>
                  </a:cubicBezTo>
                  <a:lnTo>
                    <a:pt x="29671" y="17218"/>
                  </a:lnTo>
                  <a:lnTo>
                    <a:pt x="29753" y="6425"/>
                  </a:lnTo>
                  <a:cubicBezTo>
                    <a:pt x="29802" y="2317"/>
                    <a:pt x="26024" y="1"/>
                    <a:pt x="26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92"/>
            <p:cNvSpPr/>
            <p:nvPr/>
          </p:nvSpPr>
          <p:spPr>
            <a:xfrm>
              <a:off x="5451650" y="3898875"/>
              <a:ext cx="63675" cy="154875"/>
            </a:xfrm>
            <a:custGeom>
              <a:rect b="b" l="l" r="r" t="t"/>
              <a:pathLst>
                <a:path extrusionOk="0" h="6195" w="2547">
                  <a:moveTo>
                    <a:pt x="1495" y="0"/>
                  </a:moveTo>
                  <a:cubicBezTo>
                    <a:pt x="1495" y="0"/>
                    <a:pt x="789" y="4173"/>
                    <a:pt x="0" y="5997"/>
                  </a:cubicBezTo>
                  <a:lnTo>
                    <a:pt x="1281" y="6194"/>
                  </a:lnTo>
                  <a:cubicBezTo>
                    <a:pt x="1824" y="4370"/>
                    <a:pt x="2251" y="2514"/>
                    <a:pt x="2547" y="641"/>
                  </a:cubicBezTo>
                  <a:lnTo>
                    <a:pt x="1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92"/>
            <p:cNvSpPr/>
            <p:nvPr/>
          </p:nvSpPr>
          <p:spPr>
            <a:xfrm>
              <a:off x="5299250" y="3897650"/>
              <a:ext cx="64100" cy="155275"/>
            </a:xfrm>
            <a:custGeom>
              <a:rect b="b" l="l" r="r" t="t"/>
              <a:pathLst>
                <a:path extrusionOk="0" h="6211" w="2564">
                  <a:moveTo>
                    <a:pt x="1069" y="0"/>
                  </a:moveTo>
                  <a:lnTo>
                    <a:pt x="1" y="608"/>
                  </a:lnTo>
                  <a:cubicBezTo>
                    <a:pt x="247" y="2530"/>
                    <a:pt x="855" y="4863"/>
                    <a:pt x="1217" y="6210"/>
                  </a:cubicBezTo>
                  <a:lnTo>
                    <a:pt x="2564" y="6013"/>
                  </a:lnTo>
                  <a:cubicBezTo>
                    <a:pt x="1808" y="4173"/>
                    <a:pt x="1069" y="0"/>
                    <a:pt x="1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92"/>
            <p:cNvSpPr/>
            <p:nvPr/>
          </p:nvSpPr>
          <p:spPr>
            <a:xfrm>
              <a:off x="5504625" y="3263900"/>
              <a:ext cx="43150" cy="348325"/>
            </a:xfrm>
            <a:custGeom>
              <a:rect b="b" l="l" r="r" t="t"/>
              <a:pathLst>
                <a:path extrusionOk="0" h="13933" w="1726">
                  <a:moveTo>
                    <a:pt x="115" y="0"/>
                  </a:moveTo>
                  <a:lnTo>
                    <a:pt x="0" y="13932"/>
                  </a:lnTo>
                  <a:lnTo>
                    <a:pt x="1610" y="13324"/>
                  </a:lnTo>
                  <a:lnTo>
                    <a:pt x="1725" y="85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92"/>
            <p:cNvSpPr/>
            <p:nvPr/>
          </p:nvSpPr>
          <p:spPr>
            <a:xfrm>
              <a:off x="5275025" y="3262675"/>
              <a:ext cx="43150" cy="347900"/>
            </a:xfrm>
            <a:custGeom>
              <a:rect b="b" l="l" r="r" t="t"/>
              <a:pathLst>
                <a:path extrusionOk="0" h="13916" w="1726">
                  <a:moveTo>
                    <a:pt x="1726" y="0"/>
                  </a:moveTo>
                  <a:lnTo>
                    <a:pt x="116" y="805"/>
                  </a:lnTo>
                  <a:lnTo>
                    <a:pt x="1" y="13275"/>
                  </a:lnTo>
                  <a:lnTo>
                    <a:pt x="1594" y="13915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92"/>
            <p:cNvSpPr/>
            <p:nvPr/>
          </p:nvSpPr>
          <p:spPr>
            <a:xfrm>
              <a:off x="5544875" y="3508675"/>
              <a:ext cx="508075" cy="169250"/>
            </a:xfrm>
            <a:custGeom>
              <a:rect b="b" l="l" r="r" t="t"/>
              <a:pathLst>
                <a:path extrusionOk="0" h="6770" w="20323">
                  <a:moveTo>
                    <a:pt x="33" y="1"/>
                  </a:moveTo>
                  <a:lnTo>
                    <a:pt x="0" y="3533"/>
                  </a:lnTo>
                  <a:lnTo>
                    <a:pt x="0" y="3533"/>
                  </a:lnTo>
                  <a:lnTo>
                    <a:pt x="2202" y="2695"/>
                  </a:lnTo>
                  <a:lnTo>
                    <a:pt x="20306" y="6770"/>
                  </a:lnTo>
                  <a:lnTo>
                    <a:pt x="20323" y="4568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92"/>
            <p:cNvSpPr/>
            <p:nvPr/>
          </p:nvSpPr>
          <p:spPr>
            <a:xfrm>
              <a:off x="4766150" y="3506225"/>
              <a:ext cx="509725" cy="160625"/>
            </a:xfrm>
            <a:custGeom>
              <a:rect b="b" l="l" r="r" t="t"/>
              <a:pathLst>
                <a:path extrusionOk="0" h="6425" w="20389">
                  <a:moveTo>
                    <a:pt x="20389" y="0"/>
                  </a:moveTo>
                  <a:lnTo>
                    <a:pt x="17" y="4206"/>
                  </a:lnTo>
                  <a:lnTo>
                    <a:pt x="0" y="6424"/>
                  </a:lnTo>
                  <a:lnTo>
                    <a:pt x="18187" y="2662"/>
                  </a:lnTo>
                  <a:lnTo>
                    <a:pt x="20356" y="3533"/>
                  </a:lnTo>
                  <a:lnTo>
                    <a:pt x="20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92"/>
            <p:cNvSpPr/>
            <p:nvPr/>
          </p:nvSpPr>
          <p:spPr>
            <a:xfrm>
              <a:off x="5130450" y="4031525"/>
              <a:ext cx="199225" cy="50550"/>
            </a:xfrm>
            <a:custGeom>
              <a:rect b="b" l="l" r="r" t="t"/>
              <a:pathLst>
                <a:path extrusionOk="0" h="2022" w="7969">
                  <a:moveTo>
                    <a:pt x="7755" y="1"/>
                  </a:moveTo>
                  <a:lnTo>
                    <a:pt x="1" y="1134"/>
                  </a:lnTo>
                  <a:lnTo>
                    <a:pt x="1" y="2022"/>
                  </a:lnTo>
                  <a:lnTo>
                    <a:pt x="7969" y="855"/>
                  </a:lnTo>
                  <a:cubicBezTo>
                    <a:pt x="7903" y="609"/>
                    <a:pt x="7821" y="313"/>
                    <a:pt x="7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92"/>
            <p:cNvSpPr/>
            <p:nvPr/>
          </p:nvSpPr>
          <p:spPr>
            <a:xfrm>
              <a:off x="5587575" y="3284425"/>
              <a:ext cx="313000" cy="187725"/>
            </a:xfrm>
            <a:custGeom>
              <a:rect b="b" l="l" r="r" t="t"/>
              <a:pathLst>
                <a:path extrusionOk="0" h="7509" w="12520">
                  <a:moveTo>
                    <a:pt x="858" y="0"/>
                  </a:moveTo>
                  <a:cubicBezTo>
                    <a:pt x="380" y="0"/>
                    <a:pt x="1" y="389"/>
                    <a:pt x="1" y="872"/>
                  </a:cubicBezTo>
                  <a:lnTo>
                    <a:pt x="3533" y="2747"/>
                  </a:lnTo>
                  <a:lnTo>
                    <a:pt x="3533" y="2747"/>
                  </a:lnTo>
                  <a:lnTo>
                    <a:pt x="3550" y="904"/>
                  </a:lnTo>
                  <a:cubicBezTo>
                    <a:pt x="3550" y="412"/>
                    <a:pt x="3155" y="17"/>
                    <a:pt x="2662" y="17"/>
                  </a:cubicBezTo>
                  <a:lnTo>
                    <a:pt x="888" y="1"/>
                  </a:lnTo>
                  <a:cubicBezTo>
                    <a:pt x="878" y="0"/>
                    <a:pt x="868" y="0"/>
                    <a:pt x="858" y="0"/>
                  </a:cubicBezTo>
                  <a:close/>
                  <a:moveTo>
                    <a:pt x="3533" y="2747"/>
                  </a:moveTo>
                  <a:lnTo>
                    <a:pt x="3533" y="2761"/>
                  </a:lnTo>
                  <a:lnTo>
                    <a:pt x="8971" y="5636"/>
                  </a:lnTo>
                  <a:lnTo>
                    <a:pt x="8971" y="5634"/>
                  </a:lnTo>
                  <a:lnTo>
                    <a:pt x="8971" y="5634"/>
                  </a:lnTo>
                  <a:lnTo>
                    <a:pt x="3533" y="2747"/>
                  </a:lnTo>
                  <a:close/>
                  <a:moveTo>
                    <a:pt x="9858" y="4453"/>
                  </a:moveTo>
                  <a:cubicBezTo>
                    <a:pt x="9365" y="4453"/>
                    <a:pt x="8971" y="4847"/>
                    <a:pt x="8971" y="5340"/>
                  </a:cubicBezTo>
                  <a:lnTo>
                    <a:pt x="8971" y="5634"/>
                  </a:lnTo>
                  <a:lnTo>
                    <a:pt x="8971" y="5634"/>
                  </a:lnTo>
                  <a:lnTo>
                    <a:pt x="12503" y="7509"/>
                  </a:lnTo>
                  <a:lnTo>
                    <a:pt x="12520" y="5373"/>
                  </a:lnTo>
                  <a:cubicBezTo>
                    <a:pt x="12520" y="4880"/>
                    <a:pt x="12125" y="4486"/>
                    <a:pt x="11633" y="4469"/>
                  </a:cubicBezTo>
                  <a:lnTo>
                    <a:pt x="9858" y="44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92"/>
            <p:cNvSpPr/>
            <p:nvPr/>
          </p:nvSpPr>
          <p:spPr>
            <a:xfrm>
              <a:off x="4922225" y="3280325"/>
              <a:ext cx="315875" cy="183200"/>
            </a:xfrm>
            <a:custGeom>
              <a:rect b="b" l="l" r="r" t="t"/>
              <a:pathLst>
                <a:path extrusionOk="0" h="7328" w="12635">
                  <a:moveTo>
                    <a:pt x="9973" y="1"/>
                  </a:moveTo>
                  <a:cubicBezTo>
                    <a:pt x="9480" y="1"/>
                    <a:pt x="9069" y="395"/>
                    <a:pt x="9069" y="888"/>
                  </a:cubicBezTo>
                  <a:lnTo>
                    <a:pt x="9053" y="2728"/>
                  </a:lnTo>
                  <a:lnTo>
                    <a:pt x="6317" y="4124"/>
                  </a:lnTo>
                  <a:lnTo>
                    <a:pt x="6317" y="4124"/>
                  </a:lnTo>
                  <a:lnTo>
                    <a:pt x="12634" y="921"/>
                  </a:lnTo>
                  <a:cubicBezTo>
                    <a:pt x="12634" y="428"/>
                    <a:pt x="12240" y="17"/>
                    <a:pt x="11747" y="17"/>
                  </a:cubicBezTo>
                  <a:lnTo>
                    <a:pt x="9973" y="1"/>
                  </a:lnTo>
                  <a:close/>
                  <a:moveTo>
                    <a:pt x="6317" y="4124"/>
                  </a:moveTo>
                  <a:lnTo>
                    <a:pt x="3582" y="5511"/>
                  </a:lnTo>
                  <a:lnTo>
                    <a:pt x="3582" y="5511"/>
                  </a:lnTo>
                  <a:lnTo>
                    <a:pt x="3582" y="5521"/>
                  </a:lnTo>
                  <a:lnTo>
                    <a:pt x="6317" y="4124"/>
                  </a:lnTo>
                  <a:close/>
                  <a:moveTo>
                    <a:pt x="920" y="4305"/>
                  </a:moveTo>
                  <a:cubicBezTo>
                    <a:pt x="427" y="4305"/>
                    <a:pt x="17" y="4699"/>
                    <a:pt x="17" y="5192"/>
                  </a:cubicBezTo>
                  <a:lnTo>
                    <a:pt x="0" y="7328"/>
                  </a:lnTo>
                  <a:lnTo>
                    <a:pt x="3582" y="5511"/>
                  </a:lnTo>
                  <a:lnTo>
                    <a:pt x="3582" y="5511"/>
                  </a:lnTo>
                  <a:lnTo>
                    <a:pt x="3582" y="5225"/>
                  </a:lnTo>
                  <a:cubicBezTo>
                    <a:pt x="3582" y="4732"/>
                    <a:pt x="3187" y="4338"/>
                    <a:pt x="2695" y="4321"/>
                  </a:cubicBezTo>
                  <a:lnTo>
                    <a:pt x="920" y="43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92"/>
            <p:cNvSpPr/>
            <p:nvPr/>
          </p:nvSpPr>
          <p:spPr>
            <a:xfrm>
              <a:off x="5482850" y="4033175"/>
              <a:ext cx="199225" cy="53825"/>
            </a:xfrm>
            <a:custGeom>
              <a:rect b="b" l="l" r="r" t="t"/>
              <a:pathLst>
                <a:path extrusionOk="0" h="2153" w="7969">
                  <a:moveTo>
                    <a:pt x="264" y="1"/>
                  </a:moveTo>
                  <a:cubicBezTo>
                    <a:pt x="181" y="313"/>
                    <a:pt x="99" y="592"/>
                    <a:pt x="33" y="822"/>
                  </a:cubicBezTo>
                  <a:lnTo>
                    <a:pt x="1" y="822"/>
                  </a:lnTo>
                  <a:lnTo>
                    <a:pt x="7969" y="2153"/>
                  </a:lnTo>
                  <a:lnTo>
                    <a:pt x="7969" y="1266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92"/>
            <p:cNvSpPr/>
            <p:nvPr/>
          </p:nvSpPr>
          <p:spPr>
            <a:xfrm>
              <a:off x="5451650" y="4028250"/>
              <a:ext cx="37800" cy="25500"/>
            </a:xfrm>
            <a:custGeom>
              <a:rect b="b" l="l" r="r" t="t"/>
              <a:pathLst>
                <a:path extrusionOk="0" h="1020" w="1512">
                  <a:moveTo>
                    <a:pt x="312" y="0"/>
                  </a:moveTo>
                  <a:cubicBezTo>
                    <a:pt x="214" y="296"/>
                    <a:pt x="99" y="575"/>
                    <a:pt x="0" y="822"/>
                  </a:cubicBezTo>
                  <a:lnTo>
                    <a:pt x="1281" y="1019"/>
                  </a:lnTo>
                  <a:cubicBezTo>
                    <a:pt x="1347" y="789"/>
                    <a:pt x="1429" y="510"/>
                    <a:pt x="1512" y="198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92"/>
            <p:cNvSpPr/>
            <p:nvPr/>
          </p:nvSpPr>
          <p:spPr>
            <a:xfrm>
              <a:off x="5324325" y="4027425"/>
              <a:ext cx="39025" cy="25500"/>
            </a:xfrm>
            <a:custGeom>
              <a:rect b="b" l="l" r="r" t="t"/>
              <a:pathLst>
                <a:path extrusionOk="0" h="1020" w="1561">
                  <a:moveTo>
                    <a:pt x="1265" y="1"/>
                  </a:moveTo>
                  <a:lnTo>
                    <a:pt x="0" y="165"/>
                  </a:lnTo>
                  <a:cubicBezTo>
                    <a:pt x="66" y="477"/>
                    <a:pt x="148" y="773"/>
                    <a:pt x="214" y="1019"/>
                  </a:cubicBezTo>
                  <a:lnTo>
                    <a:pt x="1561" y="822"/>
                  </a:lnTo>
                  <a:cubicBezTo>
                    <a:pt x="1462" y="576"/>
                    <a:pt x="1347" y="296"/>
                    <a:pt x="1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92"/>
            <p:cNvSpPr/>
            <p:nvPr/>
          </p:nvSpPr>
          <p:spPr>
            <a:xfrm>
              <a:off x="5504625" y="3499650"/>
              <a:ext cx="41100" cy="112575"/>
            </a:xfrm>
            <a:custGeom>
              <a:rect b="b" l="l" r="r" t="t"/>
              <a:pathLst>
                <a:path extrusionOk="0" h="4503" w="1644">
                  <a:moveTo>
                    <a:pt x="33" y="1"/>
                  </a:moveTo>
                  <a:lnTo>
                    <a:pt x="0" y="4502"/>
                  </a:lnTo>
                  <a:lnTo>
                    <a:pt x="0" y="4502"/>
                  </a:lnTo>
                  <a:lnTo>
                    <a:pt x="1610" y="3894"/>
                  </a:lnTo>
                  <a:lnTo>
                    <a:pt x="1643" y="36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92"/>
            <p:cNvSpPr/>
            <p:nvPr/>
          </p:nvSpPr>
          <p:spPr>
            <a:xfrm>
              <a:off x="5275025" y="3498000"/>
              <a:ext cx="41100" cy="112575"/>
            </a:xfrm>
            <a:custGeom>
              <a:rect b="b" l="l" r="r" t="t"/>
              <a:pathLst>
                <a:path extrusionOk="0" h="4503" w="1644">
                  <a:moveTo>
                    <a:pt x="1644" y="1"/>
                  </a:moveTo>
                  <a:lnTo>
                    <a:pt x="34" y="329"/>
                  </a:lnTo>
                  <a:lnTo>
                    <a:pt x="34" y="346"/>
                  </a:lnTo>
                  <a:lnTo>
                    <a:pt x="1" y="3862"/>
                  </a:lnTo>
                  <a:lnTo>
                    <a:pt x="1594" y="4502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92"/>
            <p:cNvSpPr/>
            <p:nvPr/>
          </p:nvSpPr>
          <p:spPr>
            <a:xfrm>
              <a:off x="5413850" y="2867950"/>
              <a:ext cx="74375" cy="944700"/>
            </a:xfrm>
            <a:custGeom>
              <a:rect b="b" l="l" r="r" t="t"/>
              <a:pathLst>
                <a:path extrusionOk="0" h="37788" w="2975">
                  <a:moveTo>
                    <a:pt x="1" y="1"/>
                  </a:moveTo>
                  <a:cubicBezTo>
                    <a:pt x="1" y="1"/>
                    <a:pt x="1709" y="1234"/>
                    <a:pt x="1676" y="5242"/>
                  </a:cubicBezTo>
                  <a:lnTo>
                    <a:pt x="1611" y="13735"/>
                  </a:lnTo>
                  <a:lnTo>
                    <a:pt x="1512" y="24694"/>
                  </a:lnTo>
                  <a:lnTo>
                    <a:pt x="1479" y="28094"/>
                  </a:lnTo>
                  <a:lnTo>
                    <a:pt x="1791" y="37787"/>
                  </a:lnTo>
                  <a:cubicBezTo>
                    <a:pt x="2136" y="34797"/>
                    <a:pt x="2744" y="28111"/>
                    <a:pt x="2744" y="28111"/>
                  </a:cubicBezTo>
                  <a:lnTo>
                    <a:pt x="2777" y="24710"/>
                  </a:lnTo>
                  <a:lnTo>
                    <a:pt x="2876" y="13752"/>
                  </a:lnTo>
                  <a:lnTo>
                    <a:pt x="2941" y="5258"/>
                  </a:lnTo>
                  <a:cubicBezTo>
                    <a:pt x="2974" y="3106"/>
                    <a:pt x="1857" y="1102"/>
                    <a:pt x="1" y="1"/>
                  </a:cubicBezTo>
                  <a:close/>
                </a:path>
              </a:pathLst>
            </a:custGeom>
            <a:solidFill>
              <a:srgbClr val="F2F2F2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92"/>
            <p:cNvSpPr/>
            <p:nvPr/>
          </p:nvSpPr>
          <p:spPr>
            <a:xfrm>
              <a:off x="5341975" y="2926925"/>
              <a:ext cx="147075" cy="58525"/>
            </a:xfrm>
            <a:custGeom>
              <a:rect b="b" l="l" r="r" t="t"/>
              <a:pathLst>
                <a:path extrusionOk="0" h="2341" w="5883">
                  <a:moveTo>
                    <a:pt x="2869" y="1"/>
                  </a:moveTo>
                  <a:cubicBezTo>
                    <a:pt x="2397" y="1"/>
                    <a:pt x="1926" y="46"/>
                    <a:pt x="1463" y="139"/>
                  </a:cubicBezTo>
                  <a:cubicBezTo>
                    <a:pt x="789" y="287"/>
                    <a:pt x="280" y="780"/>
                    <a:pt x="132" y="1437"/>
                  </a:cubicBezTo>
                  <a:cubicBezTo>
                    <a:pt x="66" y="1716"/>
                    <a:pt x="17" y="1996"/>
                    <a:pt x="1" y="2291"/>
                  </a:cubicBezTo>
                  <a:cubicBezTo>
                    <a:pt x="899" y="1765"/>
                    <a:pt x="1900" y="1503"/>
                    <a:pt x="2901" y="1503"/>
                  </a:cubicBezTo>
                  <a:cubicBezTo>
                    <a:pt x="3933" y="1503"/>
                    <a:pt x="4965" y="1782"/>
                    <a:pt x="5882" y="2341"/>
                  </a:cubicBezTo>
                  <a:cubicBezTo>
                    <a:pt x="5866" y="2061"/>
                    <a:pt x="5816" y="1766"/>
                    <a:pt x="5767" y="1486"/>
                  </a:cubicBezTo>
                  <a:cubicBezTo>
                    <a:pt x="5636" y="829"/>
                    <a:pt x="5110" y="320"/>
                    <a:pt x="4469" y="172"/>
                  </a:cubicBezTo>
                  <a:cubicBezTo>
                    <a:pt x="3938" y="59"/>
                    <a:pt x="3402" y="1"/>
                    <a:pt x="2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2" name="Google Shape;2512;p92"/>
          <p:cNvGrpSpPr/>
          <p:nvPr/>
        </p:nvGrpSpPr>
        <p:grpSpPr>
          <a:xfrm>
            <a:off x="717525" y="4137539"/>
            <a:ext cx="405825" cy="438675"/>
            <a:chOff x="3511800" y="2899175"/>
            <a:chExt cx="405825" cy="438675"/>
          </a:xfrm>
        </p:grpSpPr>
        <p:sp>
          <p:nvSpPr>
            <p:cNvPr id="2513" name="Google Shape;2513;p92"/>
            <p:cNvSpPr/>
            <p:nvPr/>
          </p:nvSpPr>
          <p:spPr>
            <a:xfrm>
              <a:off x="3573425" y="3118500"/>
              <a:ext cx="343775" cy="219350"/>
            </a:xfrm>
            <a:custGeom>
              <a:rect b="b" l="l" r="r" t="t"/>
              <a:pathLst>
                <a:path extrusionOk="0" h="8774" w="13751">
                  <a:moveTo>
                    <a:pt x="0" y="1"/>
                  </a:moveTo>
                  <a:lnTo>
                    <a:pt x="0" y="6424"/>
                  </a:lnTo>
                  <a:cubicBezTo>
                    <a:pt x="0" y="7722"/>
                    <a:pt x="1051" y="8774"/>
                    <a:pt x="2349" y="8774"/>
                  </a:cubicBezTo>
                  <a:lnTo>
                    <a:pt x="11402" y="8774"/>
                  </a:lnTo>
                  <a:cubicBezTo>
                    <a:pt x="12699" y="8774"/>
                    <a:pt x="13751" y="7722"/>
                    <a:pt x="13751" y="6424"/>
                  </a:cubicBezTo>
                  <a:lnTo>
                    <a:pt x="137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92"/>
            <p:cNvSpPr/>
            <p:nvPr/>
          </p:nvSpPr>
          <p:spPr>
            <a:xfrm>
              <a:off x="3573425" y="2899175"/>
              <a:ext cx="343775" cy="219350"/>
            </a:xfrm>
            <a:custGeom>
              <a:rect b="b" l="l" r="r" t="t"/>
              <a:pathLst>
                <a:path extrusionOk="0" h="8774" w="13751">
                  <a:moveTo>
                    <a:pt x="2349" y="1"/>
                  </a:moveTo>
                  <a:cubicBezTo>
                    <a:pt x="1051" y="1"/>
                    <a:pt x="0" y="1052"/>
                    <a:pt x="0" y="2350"/>
                  </a:cubicBezTo>
                  <a:lnTo>
                    <a:pt x="0" y="8774"/>
                  </a:lnTo>
                  <a:lnTo>
                    <a:pt x="13751" y="8774"/>
                  </a:lnTo>
                  <a:lnTo>
                    <a:pt x="13751" y="2350"/>
                  </a:lnTo>
                  <a:cubicBezTo>
                    <a:pt x="13751" y="1052"/>
                    <a:pt x="12699" y="1"/>
                    <a:pt x="11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92"/>
            <p:cNvSpPr/>
            <p:nvPr/>
          </p:nvSpPr>
          <p:spPr>
            <a:xfrm>
              <a:off x="3511800" y="2899175"/>
              <a:ext cx="405825" cy="219350"/>
            </a:xfrm>
            <a:custGeom>
              <a:rect b="b" l="l" r="r" t="t"/>
              <a:pathLst>
                <a:path extrusionOk="0" h="8774" w="16233">
                  <a:moveTo>
                    <a:pt x="2005" y="1"/>
                  </a:moveTo>
                  <a:cubicBezTo>
                    <a:pt x="707" y="1"/>
                    <a:pt x="1" y="1052"/>
                    <a:pt x="411" y="2350"/>
                  </a:cubicBezTo>
                  <a:lnTo>
                    <a:pt x="2465" y="8774"/>
                  </a:lnTo>
                  <a:lnTo>
                    <a:pt x="16232" y="8774"/>
                  </a:lnTo>
                  <a:lnTo>
                    <a:pt x="14162" y="2350"/>
                  </a:lnTo>
                  <a:cubicBezTo>
                    <a:pt x="13719" y="1052"/>
                    <a:pt x="12339" y="1"/>
                    <a:pt x="1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92"/>
            <p:cNvSpPr/>
            <p:nvPr/>
          </p:nvSpPr>
          <p:spPr>
            <a:xfrm>
              <a:off x="3615725" y="3157925"/>
              <a:ext cx="102700" cy="132700"/>
            </a:xfrm>
            <a:custGeom>
              <a:rect b="b" l="l" r="r" t="t"/>
              <a:pathLst>
                <a:path extrusionOk="0" h="5308" w="4108">
                  <a:moveTo>
                    <a:pt x="0" y="1"/>
                  </a:moveTo>
                  <a:lnTo>
                    <a:pt x="0" y="5307"/>
                  </a:lnTo>
                  <a:lnTo>
                    <a:pt x="4107" y="5307"/>
                  </a:lnTo>
                  <a:lnTo>
                    <a:pt x="4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92"/>
            <p:cNvSpPr/>
            <p:nvPr/>
          </p:nvSpPr>
          <p:spPr>
            <a:xfrm>
              <a:off x="3631325" y="3173950"/>
              <a:ext cx="71500" cy="100650"/>
            </a:xfrm>
            <a:custGeom>
              <a:rect b="b" l="l" r="r" t="t"/>
              <a:pathLst>
                <a:path extrusionOk="0" h="4026" w="2860">
                  <a:moveTo>
                    <a:pt x="0" y="0"/>
                  </a:moveTo>
                  <a:lnTo>
                    <a:pt x="0" y="4026"/>
                  </a:lnTo>
                  <a:lnTo>
                    <a:pt x="2859" y="4026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92"/>
            <p:cNvSpPr/>
            <p:nvPr/>
          </p:nvSpPr>
          <p:spPr>
            <a:xfrm>
              <a:off x="3763575" y="3177650"/>
              <a:ext cx="50550" cy="15625"/>
            </a:xfrm>
            <a:custGeom>
              <a:rect b="b" l="l" r="r" t="t"/>
              <a:pathLst>
                <a:path extrusionOk="0" h="625" w="2022">
                  <a:moveTo>
                    <a:pt x="1" y="0"/>
                  </a:moveTo>
                  <a:lnTo>
                    <a:pt x="1" y="625"/>
                  </a:lnTo>
                  <a:lnTo>
                    <a:pt x="2021" y="625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92"/>
            <p:cNvSpPr/>
            <p:nvPr/>
          </p:nvSpPr>
          <p:spPr>
            <a:xfrm>
              <a:off x="3763575" y="3216250"/>
              <a:ext cx="98200" cy="15625"/>
            </a:xfrm>
            <a:custGeom>
              <a:rect b="b" l="l" r="r" t="t"/>
              <a:pathLst>
                <a:path extrusionOk="0" h="625" w="3928">
                  <a:moveTo>
                    <a:pt x="1" y="1"/>
                  </a:moveTo>
                  <a:lnTo>
                    <a:pt x="1" y="625"/>
                  </a:lnTo>
                  <a:lnTo>
                    <a:pt x="3927" y="625"/>
                  </a:lnTo>
                  <a:lnTo>
                    <a:pt x="39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92"/>
            <p:cNvSpPr/>
            <p:nvPr/>
          </p:nvSpPr>
          <p:spPr>
            <a:xfrm>
              <a:off x="3763575" y="3255275"/>
              <a:ext cx="98200" cy="15625"/>
            </a:xfrm>
            <a:custGeom>
              <a:rect b="b" l="l" r="r" t="t"/>
              <a:pathLst>
                <a:path extrusionOk="0" h="625" w="3928">
                  <a:moveTo>
                    <a:pt x="1" y="0"/>
                  </a:moveTo>
                  <a:lnTo>
                    <a:pt x="1" y="625"/>
                  </a:lnTo>
                  <a:lnTo>
                    <a:pt x="3927" y="6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92"/>
            <p:cNvSpPr/>
            <p:nvPr/>
          </p:nvSpPr>
          <p:spPr>
            <a:xfrm>
              <a:off x="3589850" y="2947650"/>
              <a:ext cx="138025" cy="133900"/>
            </a:xfrm>
            <a:custGeom>
              <a:rect b="b" l="l" r="r" t="t"/>
              <a:pathLst>
                <a:path extrusionOk="0" h="5356" w="5521">
                  <a:moveTo>
                    <a:pt x="2054" y="0"/>
                  </a:moveTo>
                  <a:cubicBezTo>
                    <a:pt x="1889" y="0"/>
                    <a:pt x="1725" y="17"/>
                    <a:pt x="1561" y="49"/>
                  </a:cubicBezTo>
                  <a:lnTo>
                    <a:pt x="1824" y="641"/>
                  </a:lnTo>
                  <a:cubicBezTo>
                    <a:pt x="1955" y="608"/>
                    <a:pt x="2087" y="592"/>
                    <a:pt x="2218" y="592"/>
                  </a:cubicBezTo>
                  <a:cubicBezTo>
                    <a:pt x="2349" y="592"/>
                    <a:pt x="2481" y="608"/>
                    <a:pt x="2612" y="641"/>
                  </a:cubicBezTo>
                  <a:lnTo>
                    <a:pt x="2563" y="49"/>
                  </a:lnTo>
                  <a:cubicBezTo>
                    <a:pt x="2399" y="17"/>
                    <a:pt x="2218" y="0"/>
                    <a:pt x="2054" y="0"/>
                  </a:cubicBezTo>
                  <a:close/>
                  <a:moveTo>
                    <a:pt x="739" y="427"/>
                  </a:moveTo>
                  <a:cubicBezTo>
                    <a:pt x="493" y="608"/>
                    <a:pt x="312" y="838"/>
                    <a:pt x="181" y="1101"/>
                  </a:cubicBezTo>
                  <a:lnTo>
                    <a:pt x="756" y="1462"/>
                  </a:lnTo>
                  <a:cubicBezTo>
                    <a:pt x="854" y="1249"/>
                    <a:pt x="1002" y="1068"/>
                    <a:pt x="1183" y="920"/>
                  </a:cubicBezTo>
                  <a:lnTo>
                    <a:pt x="739" y="427"/>
                  </a:lnTo>
                  <a:close/>
                  <a:moveTo>
                    <a:pt x="3582" y="427"/>
                  </a:moveTo>
                  <a:lnTo>
                    <a:pt x="3384" y="920"/>
                  </a:lnTo>
                  <a:cubicBezTo>
                    <a:pt x="3647" y="1068"/>
                    <a:pt x="3894" y="1249"/>
                    <a:pt x="4091" y="1462"/>
                  </a:cubicBezTo>
                  <a:lnTo>
                    <a:pt x="4485" y="1101"/>
                  </a:lnTo>
                  <a:cubicBezTo>
                    <a:pt x="4222" y="838"/>
                    <a:pt x="3910" y="608"/>
                    <a:pt x="3582" y="427"/>
                  </a:cubicBezTo>
                  <a:close/>
                  <a:moveTo>
                    <a:pt x="0" y="2004"/>
                  </a:moveTo>
                  <a:cubicBezTo>
                    <a:pt x="0" y="2234"/>
                    <a:pt x="33" y="2448"/>
                    <a:pt x="82" y="2678"/>
                  </a:cubicBezTo>
                  <a:cubicBezTo>
                    <a:pt x="115" y="2777"/>
                    <a:pt x="148" y="2892"/>
                    <a:pt x="197" y="3007"/>
                  </a:cubicBezTo>
                  <a:lnTo>
                    <a:pt x="756" y="2941"/>
                  </a:lnTo>
                  <a:cubicBezTo>
                    <a:pt x="723" y="2842"/>
                    <a:pt x="707" y="2760"/>
                    <a:pt x="674" y="2678"/>
                  </a:cubicBezTo>
                  <a:cubicBezTo>
                    <a:pt x="641" y="2497"/>
                    <a:pt x="608" y="2333"/>
                    <a:pt x="608" y="2152"/>
                  </a:cubicBezTo>
                  <a:lnTo>
                    <a:pt x="0" y="2004"/>
                  </a:lnTo>
                  <a:close/>
                  <a:moveTo>
                    <a:pt x="5142" y="2004"/>
                  </a:moveTo>
                  <a:lnTo>
                    <a:pt x="4617" y="2152"/>
                  </a:lnTo>
                  <a:cubicBezTo>
                    <a:pt x="4699" y="2317"/>
                    <a:pt x="4765" y="2481"/>
                    <a:pt x="4814" y="2678"/>
                  </a:cubicBezTo>
                  <a:cubicBezTo>
                    <a:pt x="4880" y="2924"/>
                    <a:pt x="4896" y="3187"/>
                    <a:pt x="4863" y="3434"/>
                  </a:cubicBezTo>
                  <a:lnTo>
                    <a:pt x="5487" y="3664"/>
                  </a:lnTo>
                  <a:cubicBezTo>
                    <a:pt x="5520" y="3319"/>
                    <a:pt x="5504" y="2990"/>
                    <a:pt x="5405" y="2678"/>
                  </a:cubicBezTo>
                  <a:cubicBezTo>
                    <a:pt x="5340" y="2432"/>
                    <a:pt x="5257" y="2218"/>
                    <a:pt x="5142" y="2004"/>
                  </a:cubicBezTo>
                  <a:close/>
                  <a:moveTo>
                    <a:pt x="1199" y="3680"/>
                  </a:moveTo>
                  <a:lnTo>
                    <a:pt x="756" y="3959"/>
                  </a:lnTo>
                  <a:cubicBezTo>
                    <a:pt x="986" y="4255"/>
                    <a:pt x="1265" y="4518"/>
                    <a:pt x="1577" y="4748"/>
                  </a:cubicBezTo>
                  <a:lnTo>
                    <a:pt x="1840" y="4272"/>
                  </a:lnTo>
                  <a:cubicBezTo>
                    <a:pt x="1594" y="4107"/>
                    <a:pt x="1380" y="3910"/>
                    <a:pt x="1199" y="3680"/>
                  </a:cubicBezTo>
                  <a:close/>
                  <a:moveTo>
                    <a:pt x="4633" y="4091"/>
                  </a:moveTo>
                  <a:cubicBezTo>
                    <a:pt x="4502" y="4288"/>
                    <a:pt x="4337" y="4452"/>
                    <a:pt x="4124" y="4551"/>
                  </a:cubicBezTo>
                  <a:lnTo>
                    <a:pt x="4518" y="5093"/>
                  </a:lnTo>
                  <a:cubicBezTo>
                    <a:pt x="4781" y="4962"/>
                    <a:pt x="5011" y="4748"/>
                    <a:pt x="5175" y="4502"/>
                  </a:cubicBezTo>
                  <a:lnTo>
                    <a:pt x="4633" y="4091"/>
                  </a:lnTo>
                  <a:close/>
                  <a:moveTo>
                    <a:pt x="2629" y="4650"/>
                  </a:moveTo>
                  <a:lnTo>
                    <a:pt x="2596" y="5225"/>
                  </a:lnTo>
                  <a:cubicBezTo>
                    <a:pt x="2875" y="5307"/>
                    <a:pt x="3154" y="5356"/>
                    <a:pt x="3450" y="5356"/>
                  </a:cubicBezTo>
                  <a:lnTo>
                    <a:pt x="3614" y="5356"/>
                  </a:lnTo>
                  <a:lnTo>
                    <a:pt x="3434" y="4748"/>
                  </a:lnTo>
                  <a:lnTo>
                    <a:pt x="3302" y="4748"/>
                  </a:lnTo>
                  <a:cubicBezTo>
                    <a:pt x="3072" y="4748"/>
                    <a:pt x="2842" y="4715"/>
                    <a:pt x="2629" y="4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2" name="Google Shape;2522;p92"/>
          <p:cNvGrpSpPr/>
          <p:nvPr/>
        </p:nvGrpSpPr>
        <p:grpSpPr>
          <a:xfrm>
            <a:off x="6449400" y="1363100"/>
            <a:ext cx="2298000" cy="1713925"/>
            <a:chOff x="2209625" y="3917525"/>
            <a:chExt cx="2298000" cy="1713925"/>
          </a:xfrm>
        </p:grpSpPr>
        <p:sp>
          <p:nvSpPr>
            <p:cNvPr id="2523" name="Google Shape;2523;p92"/>
            <p:cNvSpPr/>
            <p:nvPr/>
          </p:nvSpPr>
          <p:spPr>
            <a:xfrm>
              <a:off x="2209625" y="4249500"/>
              <a:ext cx="1361875" cy="1381950"/>
            </a:xfrm>
            <a:custGeom>
              <a:rect b="b" l="l" r="r" t="t"/>
              <a:pathLst>
                <a:path extrusionOk="0" h="55278" w="54475">
                  <a:moveTo>
                    <a:pt x="54138" y="1"/>
                  </a:moveTo>
                  <a:cubicBezTo>
                    <a:pt x="54106" y="1"/>
                    <a:pt x="54071" y="8"/>
                    <a:pt x="54035" y="24"/>
                  </a:cubicBezTo>
                  <a:cubicBezTo>
                    <a:pt x="46576" y="2965"/>
                    <a:pt x="35158" y="8600"/>
                    <a:pt x="23198" y="18687"/>
                  </a:cubicBezTo>
                  <a:cubicBezTo>
                    <a:pt x="12174" y="27953"/>
                    <a:pt x="4732" y="38500"/>
                    <a:pt x="3286" y="45910"/>
                  </a:cubicBezTo>
                  <a:cubicBezTo>
                    <a:pt x="2711" y="48801"/>
                    <a:pt x="3072" y="51233"/>
                    <a:pt x="4469" y="52892"/>
                  </a:cubicBezTo>
                  <a:cubicBezTo>
                    <a:pt x="5811" y="54486"/>
                    <a:pt x="8016" y="55277"/>
                    <a:pt x="10870" y="55277"/>
                  </a:cubicBezTo>
                  <a:cubicBezTo>
                    <a:pt x="14340" y="55277"/>
                    <a:pt x="18770" y="54108"/>
                    <a:pt x="23773" y="51791"/>
                  </a:cubicBezTo>
                  <a:cubicBezTo>
                    <a:pt x="24017" y="51677"/>
                    <a:pt x="23897" y="51324"/>
                    <a:pt x="23666" y="51324"/>
                  </a:cubicBezTo>
                  <a:cubicBezTo>
                    <a:pt x="23632" y="51324"/>
                    <a:pt x="23597" y="51331"/>
                    <a:pt x="23559" y="51348"/>
                  </a:cubicBezTo>
                  <a:cubicBezTo>
                    <a:pt x="18613" y="53643"/>
                    <a:pt x="14251" y="54803"/>
                    <a:pt x="10869" y="54803"/>
                  </a:cubicBezTo>
                  <a:cubicBezTo>
                    <a:pt x="8174" y="54803"/>
                    <a:pt x="6100" y="54066"/>
                    <a:pt x="4847" y="52580"/>
                  </a:cubicBezTo>
                  <a:cubicBezTo>
                    <a:pt x="0" y="46830"/>
                    <a:pt x="8362" y="31781"/>
                    <a:pt x="23493" y="19049"/>
                  </a:cubicBezTo>
                  <a:cubicBezTo>
                    <a:pt x="35421" y="9011"/>
                    <a:pt x="46789" y="3408"/>
                    <a:pt x="54215" y="468"/>
                  </a:cubicBezTo>
                  <a:cubicBezTo>
                    <a:pt x="54475" y="367"/>
                    <a:pt x="54368" y="1"/>
                    <a:pt x="5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92"/>
            <p:cNvSpPr/>
            <p:nvPr/>
          </p:nvSpPr>
          <p:spPr>
            <a:xfrm>
              <a:off x="2284675" y="4354625"/>
              <a:ext cx="1297900" cy="1233700"/>
            </a:xfrm>
            <a:custGeom>
              <a:rect b="b" l="l" r="r" t="t"/>
              <a:pathLst>
                <a:path extrusionOk="0" h="49348" w="51916">
                  <a:moveTo>
                    <a:pt x="51601" y="1"/>
                  </a:moveTo>
                  <a:cubicBezTo>
                    <a:pt x="51571" y="1"/>
                    <a:pt x="51539" y="7"/>
                    <a:pt x="51505" y="21"/>
                  </a:cubicBezTo>
                  <a:cubicBezTo>
                    <a:pt x="44819" y="2732"/>
                    <a:pt x="34534" y="7743"/>
                    <a:pt x="23494" y="16318"/>
                  </a:cubicBezTo>
                  <a:cubicBezTo>
                    <a:pt x="12043" y="25206"/>
                    <a:pt x="4157" y="35359"/>
                    <a:pt x="2843" y="42079"/>
                  </a:cubicBezTo>
                  <a:cubicBezTo>
                    <a:pt x="2432" y="44215"/>
                    <a:pt x="2662" y="46005"/>
                    <a:pt x="3664" y="47303"/>
                  </a:cubicBezTo>
                  <a:cubicBezTo>
                    <a:pt x="4728" y="48665"/>
                    <a:pt x="6627" y="49347"/>
                    <a:pt x="9188" y="49347"/>
                  </a:cubicBezTo>
                  <a:cubicBezTo>
                    <a:pt x="11848" y="49347"/>
                    <a:pt x="15224" y="48612"/>
                    <a:pt x="19124" y="47139"/>
                  </a:cubicBezTo>
                  <a:cubicBezTo>
                    <a:pt x="19371" y="47052"/>
                    <a:pt x="19284" y="46709"/>
                    <a:pt x="19068" y="46709"/>
                  </a:cubicBezTo>
                  <a:cubicBezTo>
                    <a:pt x="19040" y="46709"/>
                    <a:pt x="19009" y="46715"/>
                    <a:pt x="18976" y="46728"/>
                  </a:cubicBezTo>
                  <a:cubicBezTo>
                    <a:pt x="15161" y="48168"/>
                    <a:pt x="11818" y="48887"/>
                    <a:pt x="9203" y="48887"/>
                  </a:cubicBezTo>
                  <a:cubicBezTo>
                    <a:pt x="6775" y="48887"/>
                    <a:pt x="4975" y="48266"/>
                    <a:pt x="4009" y="47024"/>
                  </a:cubicBezTo>
                  <a:cubicBezTo>
                    <a:pt x="1" y="41849"/>
                    <a:pt x="8856" y="28229"/>
                    <a:pt x="23757" y="16663"/>
                  </a:cubicBezTo>
                  <a:cubicBezTo>
                    <a:pt x="34764" y="8120"/>
                    <a:pt x="45016" y="3126"/>
                    <a:pt x="51670" y="432"/>
                  </a:cubicBezTo>
                  <a:cubicBezTo>
                    <a:pt x="51915" y="331"/>
                    <a:pt x="51818" y="1"/>
                    <a:pt x="51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92"/>
            <p:cNvSpPr/>
            <p:nvPr/>
          </p:nvSpPr>
          <p:spPr>
            <a:xfrm>
              <a:off x="3324300" y="3990275"/>
              <a:ext cx="251400" cy="304200"/>
            </a:xfrm>
            <a:custGeom>
              <a:rect b="b" l="l" r="r" t="t"/>
              <a:pathLst>
                <a:path extrusionOk="0" h="12168" w="10056">
                  <a:moveTo>
                    <a:pt x="2140" y="1"/>
                  </a:moveTo>
                  <a:cubicBezTo>
                    <a:pt x="2098" y="1"/>
                    <a:pt x="2064" y="15"/>
                    <a:pt x="2038" y="43"/>
                  </a:cubicBezTo>
                  <a:cubicBezTo>
                    <a:pt x="510" y="1735"/>
                    <a:pt x="1" y="1669"/>
                    <a:pt x="297" y="3707"/>
                  </a:cubicBezTo>
                  <a:cubicBezTo>
                    <a:pt x="576" y="5744"/>
                    <a:pt x="5373" y="12167"/>
                    <a:pt x="5373" y="12167"/>
                  </a:cubicBezTo>
                  <a:cubicBezTo>
                    <a:pt x="7788" y="11658"/>
                    <a:pt x="10055" y="10114"/>
                    <a:pt x="10055" y="10114"/>
                  </a:cubicBezTo>
                  <a:cubicBezTo>
                    <a:pt x="9234" y="8613"/>
                    <a:pt x="3201" y="1"/>
                    <a:pt x="2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92"/>
            <p:cNvSpPr/>
            <p:nvPr/>
          </p:nvSpPr>
          <p:spPr>
            <a:xfrm>
              <a:off x="3313625" y="3917525"/>
              <a:ext cx="1140200" cy="451275"/>
            </a:xfrm>
            <a:custGeom>
              <a:rect b="b" l="l" r="r" t="t"/>
              <a:pathLst>
                <a:path extrusionOk="0" h="18051" w="45608">
                  <a:moveTo>
                    <a:pt x="40199" y="1"/>
                  </a:moveTo>
                  <a:cubicBezTo>
                    <a:pt x="38525" y="1"/>
                    <a:pt x="36007" y="466"/>
                    <a:pt x="32234" y="1951"/>
                  </a:cubicBezTo>
                  <a:cubicBezTo>
                    <a:pt x="20159" y="6748"/>
                    <a:pt x="7065" y="13549"/>
                    <a:pt x="5094" y="14716"/>
                  </a:cubicBezTo>
                  <a:cubicBezTo>
                    <a:pt x="3122" y="15866"/>
                    <a:pt x="1" y="18051"/>
                    <a:pt x="7870" y="18051"/>
                  </a:cubicBezTo>
                  <a:cubicBezTo>
                    <a:pt x="15756" y="18051"/>
                    <a:pt x="20241" y="16375"/>
                    <a:pt x="21440" y="15915"/>
                  </a:cubicBezTo>
                  <a:cubicBezTo>
                    <a:pt x="22640" y="15439"/>
                    <a:pt x="25548" y="14108"/>
                    <a:pt x="35011" y="9837"/>
                  </a:cubicBezTo>
                  <a:cubicBezTo>
                    <a:pt x="44474" y="5549"/>
                    <a:pt x="45607" y="3002"/>
                    <a:pt x="44901" y="1951"/>
                  </a:cubicBezTo>
                  <a:cubicBezTo>
                    <a:pt x="44474" y="1310"/>
                    <a:pt x="43439" y="1310"/>
                    <a:pt x="43439" y="1310"/>
                  </a:cubicBezTo>
                  <a:cubicBezTo>
                    <a:pt x="43439" y="1310"/>
                    <a:pt x="43007" y="1"/>
                    <a:pt x="40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92"/>
            <p:cNvSpPr/>
            <p:nvPr/>
          </p:nvSpPr>
          <p:spPr>
            <a:xfrm>
              <a:off x="3243000" y="4288500"/>
              <a:ext cx="255475" cy="50750"/>
            </a:xfrm>
            <a:custGeom>
              <a:rect b="b" l="l" r="r" t="t"/>
              <a:pathLst>
                <a:path extrusionOk="0" h="2030" w="10219">
                  <a:moveTo>
                    <a:pt x="2268" y="1"/>
                  </a:moveTo>
                  <a:cubicBezTo>
                    <a:pt x="1421" y="1"/>
                    <a:pt x="854" y="8"/>
                    <a:pt x="854" y="8"/>
                  </a:cubicBezTo>
                  <a:cubicBezTo>
                    <a:pt x="0" y="682"/>
                    <a:pt x="296" y="1241"/>
                    <a:pt x="296" y="1241"/>
                  </a:cubicBezTo>
                  <a:cubicBezTo>
                    <a:pt x="296" y="1241"/>
                    <a:pt x="6539" y="2029"/>
                    <a:pt x="7229" y="2029"/>
                  </a:cubicBezTo>
                  <a:cubicBezTo>
                    <a:pt x="7919" y="2029"/>
                    <a:pt x="10219" y="1208"/>
                    <a:pt x="9759" y="551"/>
                  </a:cubicBezTo>
                  <a:cubicBezTo>
                    <a:pt x="9406" y="64"/>
                    <a:pt x="4690" y="1"/>
                    <a:pt x="2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92"/>
            <p:cNvSpPr/>
            <p:nvPr/>
          </p:nvSpPr>
          <p:spPr>
            <a:xfrm>
              <a:off x="4197100" y="3922750"/>
              <a:ext cx="200850" cy="80100"/>
            </a:xfrm>
            <a:custGeom>
              <a:rect b="b" l="l" r="r" t="t"/>
              <a:pathLst>
                <a:path extrusionOk="0" h="3204" w="8034">
                  <a:moveTo>
                    <a:pt x="6539" y="0"/>
                  </a:moveTo>
                  <a:cubicBezTo>
                    <a:pt x="6539" y="0"/>
                    <a:pt x="2185" y="329"/>
                    <a:pt x="1085" y="1331"/>
                  </a:cubicBezTo>
                  <a:cubicBezTo>
                    <a:pt x="0" y="2333"/>
                    <a:pt x="148" y="3204"/>
                    <a:pt x="148" y="3204"/>
                  </a:cubicBezTo>
                  <a:cubicBezTo>
                    <a:pt x="148" y="3204"/>
                    <a:pt x="7738" y="1331"/>
                    <a:pt x="8034" y="970"/>
                  </a:cubicBezTo>
                  <a:cubicBezTo>
                    <a:pt x="8034" y="970"/>
                    <a:pt x="7820" y="329"/>
                    <a:pt x="6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92"/>
            <p:cNvSpPr/>
            <p:nvPr/>
          </p:nvSpPr>
          <p:spPr>
            <a:xfrm>
              <a:off x="3958875" y="4157675"/>
              <a:ext cx="548325" cy="111450"/>
            </a:xfrm>
            <a:custGeom>
              <a:rect b="b" l="l" r="r" t="t"/>
              <a:pathLst>
                <a:path extrusionOk="0" h="4458" w="21933">
                  <a:moveTo>
                    <a:pt x="6802" y="1"/>
                  </a:moveTo>
                  <a:cubicBezTo>
                    <a:pt x="5849" y="740"/>
                    <a:pt x="4831" y="1381"/>
                    <a:pt x="3763" y="1956"/>
                  </a:cubicBezTo>
                  <a:cubicBezTo>
                    <a:pt x="2580" y="2580"/>
                    <a:pt x="1397" y="3155"/>
                    <a:pt x="247" y="3828"/>
                  </a:cubicBezTo>
                  <a:lnTo>
                    <a:pt x="33" y="3960"/>
                  </a:lnTo>
                  <a:cubicBezTo>
                    <a:pt x="33" y="4124"/>
                    <a:pt x="17" y="4288"/>
                    <a:pt x="0" y="4453"/>
                  </a:cubicBezTo>
                  <a:lnTo>
                    <a:pt x="16906" y="4453"/>
                  </a:lnTo>
                  <a:cubicBezTo>
                    <a:pt x="16906" y="4453"/>
                    <a:pt x="16968" y="4458"/>
                    <a:pt x="17080" y="4458"/>
                  </a:cubicBezTo>
                  <a:cubicBezTo>
                    <a:pt x="17890" y="4458"/>
                    <a:pt x="21283" y="4204"/>
                    <a:pt x="21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92"/>
            <p:cNvSpPr/>
            <p:nvPr/>
          </p:nvSpPr>
          <p:spPr>
            <a:xfrm>
              <a:off x="4032400" y="4157675"/>
              <a:ext cx="475225" cy="60825"/>
            </a:xfrm>
            <a:custGeom>
              <a:rect b="b" l="l" r="r" t="t"/>
              <a:pathLst>
                <a:path extrusionOk="0" h="2433" w="19009">
                  <a:moveTo>
                    <a:pt x="3861" y="1"/>
                  </a:moveTo>
                  <a:cubicBezTo>
                    <a:pt x="2908" y="740"/>
                    <a:pt x="1890" y="1381"/>
                    <a:pt x="822" y="1956"/>
                  </a:cubicBezTo>
                  <a:cubicBezTo>
                    <a:pt x="542" y="2103"/>
                    <a:pt x="263" y="2235"/>
                    <a:pt x="0" y="2383"/>
                  </a:cubicBezTo>
                  <a:lnTo>
                    <a:pt x="18105" y="2432"/>
                  </a:lnTo>
                  <a:cubicBezTo>
                    <a:pt x="18713" y="1578"/>
                    <a:pt x="19008" y="888"/>
                    <a:pt x="19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92"/>
            <p:cNvSpPr/>
            <p:nvPr/>
          </p:nvSpPr>
          <p:spPr>
            <a:xfrm>
              <a:off x="3885350" y="4254600"/>
              <a:ext cx="36175" cy="14400"/>
            </a:xfrm>
            <a:custGeom>
              <a:rect b="b" l="l" r="r" t="t"/>
              <a:pathLst>
                <a:path extrusionOk="0" h="576" w="1447">
                  <a:moveTo>
                    <a:pt x="165" y="1"/>
                  </a:moveTo>
                  <a:lnTo>
                    <a:pt x="50" y="83"/>
                  </a:lnTo>
                  <a:cubicBezTo>
                    <a:pt x="34" y="247"/>
                    <a:pt x="17" y="411"/>
                    <a:pt x="1" y="576"/>
                  </a:cubicBezTo>
                  <a:lnTo>
                    <a:pt x="1446" y="576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92"/>
            <p:cNvSpPr/>
            <p:nvPr/>
          </p:nvSpPr>
          <p:spPr>
            <a:xfrm>
              <a:off x="4055800" y="4207100"/>
              <a:ext cx="89975" cy="66025"/>
            </a:xfrm>
            <a:custGeom>
              <a:rect b="b" l="l" r="r" t="t"/>
              <a:pathLst>
                <a:path extrusionOk="0" h="2641" w="3599">
                  <a:moveTo>
                    <a:pt x="3408" y="0"/>
                  </a:moveTo>
                  <a:cubicBezTo>
                    <a:pt x="3376" y="0"/>
                    <a:pt x="3344" y="9"/>
                    <a:pt x="3319" y="28"/>
                  </a:cubicBezTo>
                  <a:lnTo>
                    <a:pt x="132" y="2344"/>
                  </a:lnTo>
                  <a:cubicBezTo>
                    <a:pt x="1" y="2426"/>
                    <a:pt x="66" y="2640"/>
                    <a:pt x="231" y="2640"/>
                  </a:cubicBezTo>
                  <a:cubicBezTo>
                    <a:pt x="264" y="2640"/>
                    <a:pt x="313" y="2624"/>
                    <a:pt x="329" y="2607"/>
                  </a:cubicBezTo>
                  <a:lnTo>
                    <a:pt x="3516" y="307"/>
                  </a:lnTo>
                  <a:cubicBezTo>
                    <a:pt x="3582" y="258"/>
                    <a:pt x="3599" y="143"/>
                    <a:pt x="3549" y="77"/>
                  </a:cubicBezTo>
                  <a:cubicBezTo>
                    <a:pt x="3519" y="26"/>
                    <a:pt x="3462" y="0"/>
                    <a:pt x="3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92"/>
            <p:cNvSpPr/>
            <p:nvPr/>
          </p:nvSpPr>
          <p:spPr>
            <a:xfrm>
              <a:off x="4288675" y="4213150"/>
              <a:ext cx="107050" cy="59975"/>
            </a:xfrm>
            <a:custGeom>
              <a:rect b="b" l="l" r="r" t="t"/>
              <a:pathLst>
                <a:path extrusionOk="0" h="2399" w="4282">
                  <a:moveTo>
                    <a:pt x="4035" y="0"/>
                  </a:moveTo>
                  <a:cubicBezTo>
                    <a:pt x="4011" y="0"/>
                    <a:pt x="3986" y="5"/>
                    <a:pt x="3960" y="16"/>
                  </a:cubicBezTo>
                  <a:lnTo>
                    <a:pt x="116" y="2086"/>
                  </a:lnTo>
                  <a:cubicBezTo>
                    <a:pt x="34" y="2135"/>
                    <a:pt x="1" y="2234"/>
                    <a:pt x="50" y="2316"/>
                  </a:cubicBezTo>
                  <a:cubicBezTo>
                    <a:pt x="83" y="2365"/>
                    <a:pt x="132" y="2398"/>
                    <a:pt x="198" y="2398"/>
                  </a:cubicBezTo>
                  <a:cubicBezTo>
                    <a:pt x="231" y="2398"/>
                    <a:pt x="247" y="2398"/>
                    <a:pt x="280" y="2382"/>
                  </a:cubicBezTo>
                  <a:lnTo>
                    <a:pt x="4124" y="312"/>
                  </a:lnTo>
                  <a:cubicBezTo>
                    <a:pt x="4281" y="212"/>
                    <a:pt x="4191" y="0"/>
                    <a:pt x="4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92"/>
            <p:cNvSpPr/>
            <p:nvPr/>
          </p:nvSpPr>
          <p:spPr>
            <a:xfrm>
              <a:off x="3423700" y="3946975"/>
              <a:ext cx="1030125" cy="421900"/>
            </a:xfrm>
            <a:custGeom>
              <a:rect b="b" l="l" r="r" t="t"/>
              <a:pathLst>
                <a:path extrusionOk="0" h="16876" w="41205">
                  <a:moveTo>
                    <a:pt x="38970" y="1"/>
                  </a:moveTo>
                  <a:cubicBezTo>
                    <a:pt x="38953" y="1"/>
                    <a:pt x="38937" y="33"/>
                    <a:pt x="38921" y="33"/>
                  </a:cubicBezTo>
                  <a:cubicBezTo>
                    <a:pt x="37113" y="559"/>
                    <a:pt x="29277" y="2153"/>
                    <a:pt x="17727" y="7492"/>
                  </a:cubicBezTo>
                  <a:cubicBezTo>
                    <a:pt x="8905" y="11353"/>
                    <a:pt x="1085" y="15937"/>
                    <a:pt x="362" y="16413"/>
                  </a:cubicBezTo>
                  <a:cubicBezTo>
                    <a:pt x="247" y="16479"/>
                    <a:pt x="116" y="16561"/>
                    <a:pt x="1" y="16643"/>
                  </a:cubicBezTo>
                  <a:cubicBezTo>
                    <a:pt x="1038" y="16806"/>
                    <a:pt x="2089" y="16875"/>
                    <a:pt x="3128" y="16875"/>
                  </a:cubicBezTo>
                  <a:cubicBezTo>
                    <a:pt x="3241" y="16875"/>
                    <a:pt x="3354" y="16875"/>
                    <a:pt x="3467" y="16873"/>
                  </a:cubicBezTo>
                  <a:cubicBezTo>
                    <a:pt x="11353" y="16873"/>
                    <a:pt x="15838" y="15197"/>
                    <a:pt x="17037" y="14737"/>
                  </a:cubicBezTo>
                  <a:cubicBezTo>
                    <a:pt x="18237" y="14261"/>
                    <a:pt x="21145" y="12930"/>
                    <a:pt x="30608" y="8659"/>
                  </a:cubicBezTo>
                  <a:cubicBezTo>
                    <a:pt x="40071" y="4371"/>
                    <a:pt x="41204" y="1824"/>
                    <a:pt x="40498" y="773"/>
                  </a:cubicBezTo>
                  <a:cubicBezTo>
                    <a:pt x="40071" y="132"/>
                    <a:pt x="39036" y="132"/>
                    <a:pt x="39036" y="132"/>
                  </a:cubicBezTo>
                  <a:cubicBezTo>
                    <a:pt x="39019" y="99"/>
                    <a:pt x="39003" y="50"/>
                    <a:pt x="38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92"/>
            <p:cNvSpPr/>
            <p:nvPr/>
          </p:nvSpPr>
          <p:spPr>
            <a:xfrm>
              <a:off x="2880325" y="4126825"/>
              <a:ext cx="1135250" cy="142175"/>
            </a:xfrm>
            <a:custGeom>
              <a:rect b="b" l="l" r="r" t="t"/>
              <a:pathLst>
                <a:path extrusionOk="0" h="5687" w="45410">
                  <a:moveTo>
                    <a:pt x="42962" y="1"/>
                  </a:moveTo>
                  <a:cubicBezTo>
                    <a:pt x="39896" y="1"/>
                    <a:pt x="34600" y="1235"/>
                    <a:pt x="34600" y="1235"/>
                  </a:cubicBezTo>
                  <a:lnTo>
                    <a:pt x="9398" y="1235"/>
                  </a:lnTo>
                  <a:cubicBezTo>
                    <a:pt x="0" y="5177"/>
                    <a:pt x="3467" y="5687"/>
                    <a:pt x="3467" y="5687"/>
                  </a:cubicBezTo>
                  <a:lnTo>
                    <a:pt x="35996" y="5687"/>
                  </a:lnTo>
                  <a:cubicBezTo>
                    <a:pt x="41007" y="5013"/>
                    <a:pt x="45410" y="1087"/>
                    <a:pt x="44999" y="495"/>
                  </a:cubicBezTo>
                  <a:cubicBezTo>
                    <a:pt x="44746" y="136"/>
                    <a:pt x="43976" y="1"/>
                    <a:pt x="42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92"/>
            <p:cNvSpPr/>
            <p:nvPr/>
          </p:nvSpPr>
          <p:spPr>
            <a:xfrm>
              <a:off x="2992050" y="4126650"/>
              <a:ext cx="1023125" cy="142350"/>
            </a:xfrm>
            <a:custGeom>
              <a:rect b="b" l="l" r="r" t="t"/>
              <a:pathLst>
                <a:path extrusionOk="0" h="5694" w="40925">
                  <a:moveTo>
                    <a:pt x="38491" y="1"/>
                  </a:moveTo>
                  <a:cubicBezTo>
                    <a:pt x="35426" y="1"/>
                    <a:pt x="30131" y="1242"/>
                    <a:pt x="30131" y="1242"/>
                  </a:cubicBezTo>
                  <a:lnTo>
                    <a:pt x="4929" y="1242"/>
                  </a:lnTo>
                  <a:cubicBezTo>
                    <a:pt x="2546" y="2244"/>
                    <a:pt x="986" y="3016"/>
                    <a:pt x="0" y="3624"/>
                  </a:cubicBezTo>
                  <a:lnTo>
                    <a:pt x="26861" y="3624"/>
                  </a:lnTo>
                  <a:lnTo>
                    <a:pt x="22195" y="5694"/>
                  </a:lnTo>
                  <a:lnTo>
                    <a:pt x="31511" y="5694"/>
                  </a:lnTo>
                  <a:cubicBezTo>
                    <a:pt x="36538" y="5020"/>
                    <a:pt x="40924" y="1110"/>
                    <a:pt x="40530" y="502"/>
                  </a:cubicBezTo>
                  <a:cubicBezTo>
                    <a:pt x="40280" y="138"/>
                    <a:pt x="39509" y="1"/>
                    <a:pt x="38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92"/>
            <p:cNvSpPr/>
            <p:nvPr/>
          </p:nvSpPr>
          <p:spPr>
            <a:xfrm>
              <a:off x="3304600" y="4207100"/>
              <a:ext cx="101050" cy="66025"/>
            </a:xfrm>
            <a:custGeom>
              <a:rect b="b" l="l" r="r" t="t"/>
              <a:pathLst>
                <a:path extrusionOk="0" h="2641" w="4042">
                  <a:moveTo>
                    <a:pt x="3851" y="0"/>
                  </a:moveTo>
                  <a:cubicBezTo>
                    <a:pt x="3819" y="0"/>
                    <a:pt x="3787" y="9"/>
                    <a:pt x="3763" y="28"/>
                  </a:cubicBezTo>
                  <a:lnTo>
                    <a:pt x="132" y="2328"/>
                  </a:lnTo>
                  <a:cubicBezTo>
                    <a:pt x="0" y="2426"/>
                    <a:pt x="50" y="2640"/>
                    <a:pt x="230" y="2640"/>
                  </a:cubicBezTo>
                  <a:cubicBezTo>
                    <a:pt x="263" y="2640"/>
                    <a:pt x="280" y="2640"/>
                    <a:pt x="313" y="2624"/>
                  </a:cubicBezTo>
                  <a:lnTo>
                    <a:pt x="3943" y="307"/>
                  </a:lnTo>
                  <a:cubicBezTo>
                    <a:pt x="4009" y="258"/>
                    <a:pt x="4042" y="159"/>
                    <a:pt x="3993" y="77"/>
                  </a:cubicBezTo>
                  <a:cubicBezTo>
                    <a:pt x="3962" y="26"/>
                    <a:pt x="3905" y="0"/>
                    <a:pt x="3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92"/>
            <p:cNvSpPr/>
            <p:nvPr/>
          </p:nvSpPr>
          <p:spPr>
            <a:xfrm>
              <a:off x="3072550" y="4213050"/>
              <a:ext cx="84200" cy="60075"/>
            </a:xfrm>
            <a:custGeom>
              <a:rect b="b" l="l" r="r" t="t"/>
              <a:pathLst>
                <a:path extrusionOk="0" h="2403" w="3368">
                  <a:moveTo>
                    <a:pt x="3179" y="0"/>
                  </a:moveTo>
                  <a:cubicBezTo>
                    <a:pt x="3146" y="0"/>
                    <a:pt x="3114" y="11"/>
                    <a:pt x="3089" y="36"/>
                  </a:cubicBezTo>
                  <a:lnTo>
                    <a:pt x="132" y="2106"/>
                  </a:lnTo>
                  <a:cubicBezTo>
                    <a:pt x="0" y="2188"/>
                    <a:pt x="66" y="2402"/>
                    <a:pt x="230" y="2402"/>
                  </a:cubicBezTo>
                  <a:cubicBezTo>
                    <a:pt x="263" y="2402"/>
                    <a:pt x="312" y="2386"/>
                    <a:pt x="345" y="2369"/>
                  </a:cubicBezTo>
                  <a:lnTo>
                    <a:pt x="3269" y="316"/>
                  </a:lnTo>
                  <a:cubicBezTo>
                    <a:pt x="3352" y="250"/>
                    <a:pt x="3368" y="151"/>
                    <a:pt x="3319" y="69"/>
                  </a:cubicBezTo>
                  <a:cubicBezTo>
                    <a:pt x="3288" y="29"/>
                    <a:pt x="3233" y="0"/>
                    <a:pt x="3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93"/>
          <p:cNvSpPr txBox="1"/>
          <p:nvPr>
            <p:ph idx="1" type="subTitle"/>
          </p:nvPr>
        </p:nvSpPr>
        <p:spPr>
          <a:xfrm>
            <a:off x="717525" y="1132300"/>
            <a:ext cx="38328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PHOTOS:</a:t>
            </a:r>
            <a:endParaRPr b="1"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Side view of woman facing camera in airport</a:t>
            </a:r>
            <a:r>
              <a:rPr lang="en"/>
              <a:t>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Medium shot man holding small plane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Close up hands holding small plane top view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Side view of woman sitting in airport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Boarding bridge connected to airplane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melight"/>
                <a:ea typeface="Limelight"/>
                <a:cs typeface="Limelight"/>
                <a:sym typeface="Limelight"/>
              </a:rPr>
              <a:t>VECTORS:</a:t>
            </a:r>
            <a:endParaRPr sz="2200">
              <a:solidFill>
                <a:schemeClr val="lt2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8"/>
              </a:rPr>
              <a:t>Flat vintage travel poster with airplane</a:t>
            </a:r>
            <a:endParaRPr sz="1200"/>
          </a:p>
        </p:txBody>
      </p:sp>
      <p:sp>
        <p:nvSpPr>
          <p:cNvPr id="2544" name="Google Shape;2544;p93"/>
          <p:cNvSpPr txBox="1"/>
          <p:nvPr>
            <p:ph idx="2" type="subTitle"/>
          </p:nvPr>
        </p:nvSpPr>
        <p:spPr>
          <a:xfrm>
            <a:off x="4865625" y="1132300"/>
            <a:ext cx="35610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Travel landing page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Flat vintage travel poster with beach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Travel landing page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12"/>
              </a:rPr>
              <a:t>Travel computer with airplane and accessories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uFill>
                  <a:noFill/>
                </a:uFill>
                <a:hlinkClick r:id="rId13"/>
              </a:rPr>
              <a:t>Plane flying around the world background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ICONS:</a:t>
            </a:r>
            <a:endParaRPr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14"/>
              </a:rPr>
              <a:t>Icon Pack: Aviation | Filled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545" name="Google Shape;2545;p93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546" name="Google Shape;2546;p93"/>
          <p:cNvSpPr/>
          <p:nvPr/>
        </p:nvSpPr>
        <p:spPr>
          <a:xfrm>
            <a:off x="5436675" y="418588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7" name="Google Shape;2547;p93"/>
          <p:cNvGrpSpPr/>
          <p:nvPr/>
        </p:nvGrpSpPr>
        <p:grpSpPr>
          <a:xfrm flipH="1">
            <a:off x="-967707" y="3347076"/>
            <a:ext cx="1507118" cy="838832"/>
            <a:chOff x="7636893" y="2346251"/>
            <a:chExt cx="1507118" cy="838832"/>
          </a:xfrm>
        </p:grpSpPr>
        <p:grpSp>
          <p:nvGrpSpPr>
            <p:cNvPr id="2548" name="Google Shape;2548;p93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549" name="Google Shape;2549;p93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93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1" name="Google Shape;2551;p93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552" name="Google Shape;2552;p93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93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93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93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93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93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93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93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93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93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6" name="Google Shape;2566;p94"/>
          <p:cNvGrpSpPr/>
          <p:nvPr/>
        </p:nvGrpSpPr>
        <p:grpSpPr>
          <a:xfrm>
            <a:off x="989700" y="1384022"/>
            <a:ext cx="464150" cy="338550"/>
            <a:chOff x="989700" y="1293250"/>
            <a:chExt cx="464150" cy="338550"/>
          </a:xfrm>
        </p:grpSpPr>
        <p:sp>
          <p:nvSpPr>
            <p:cNvPr id="2567" name="Google Shape;2567;p94"/>
            <p:cNvSpPr/>
            <p:nvPr/>
          </p:nvSpPr>
          <p:spPr>
            <a:xfrm>
              <a:off x="1178650" y="1293250"/>
              <a:ext cx="104100" cy="208175"/>
            </a:xfrm>
            <a:custGeom>
              <a:rect b="b" l="l" r="r" t="t"/>
              <a:pathLst>
                <a:path extrusionOk="0" h="8327" w="4164">
                  <a:moveTo>
                    <a:pt x="3096" y="1033"/>
                  </a:moveTo>
                  <a:lnTo>
                    <a:pt x="3096" y="2065"/>
                  </a:lnTo>
                  <a:lnTo>
                    <a:pt x="1032" y="2065"/>
                  </a:lnTo>
                  <a:lnTo>
                    <a:pt x="1032" y="1033"/>
                  </a:lnTo>
                  <a:close/>
                  <a:moveTo>
                    <a:pt x="534" y="1"/>
                  </a:moveTo>
                  <a:cubicBezTo>
                    <a:pt x="214" y="1"/>
                    <a:pt x="1" y="214"/>
                    <a:pt x="1" y="499"/>
                  </a:cubicBezTo>
                  <a:lnTo>
                    <a:pt x="1" y="8327"/>
                  </a:lnTo>
                  <a:lnTo>
                    <a:pt x="4163" y="8327"/>
                  </a:lnTo>
                  <a:lnTo>
                    <a:pt x="4163" y="499"/>
                  </a:lnTo>
                  <a:cubicBezTo>
                    <a:pt x="4163" y="214"/>
                    <a:pt x="3950" y="1"/>
                    <a:pt x="3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94"/>
            <p:cNvSpPr/>
            <p:nvPr/>
          </p:nvSpPr>
          <p:spPr>
            <a:xfrm>
              <a:off x="1111925" y="1344850"/>
              <a:ext cx="40950" cy="156575"/>
            </a:xfrm>
            <a:custGeom>
              <a:rect b="b" l="l" r="r" t="t"/>
              <a:pathLst>
                <a:path extrusionOk="0" h="6263" w="1638">
                  <a:moveTo>
                    <a:pt x="535" y="1"/>
                  </a:moveTo>
                  <a:cubicBezTo>
                    <a:pt x="250" y="1"/>
                    <a:pt x="1" y="250"/>
                    <a:pt x="1" y="534"/>
                  </a:cubicBezTo>
                  <a:lnTo>
                    <a:pt x="1" y="5729"/>
                  </a:lnTo>
                  <a:cubicBezTo>
                    <a:pt x="1" y="6014"/>
                    <a:pt x="250" y="6263"/>
                    <a:pt x="535" y="6263"/>
                  </a:cubicBezTo>
                  <a:lnTo>
                    <a:pt x="1638" y="6263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94"/>
            <p:cNvSpPr/>
            <p:nvPr/>
          </p:nvSpPr>
          <p:spPr>
            <a:xfrm>
              <a:off x="1308525" y="1344850"/>
              <a:ext cx="40050" cy="156575"/>
            </a:xfrm>
            <a:custGeom>
              <a:rect b="b" l="l" r="r" t="t"/>
              <a:pathLst>
                <a:path extrusionOk="0" h="6263" w="1602">
                  <a:moveTo>
                    <a:pt x="0" y="1"/>
                  </a:moveTo>
                  <a:lnTo>
                    <a:pt x="0" y="6263"/>
                  </a:lnTo>
                  <a:lnTo>
                    <a:pt x="1068" y="6263"/>
                  </a:lnTo>
                  <a:cubicBezTo>
                    <a:pt x="1352" y="6263"/>
                    <a:pt x="1566" y="6014"/>
                    <a:pt x="1566" y="5729"/>
                  </a:cubicBezTo>
                  <a:lnTo>
                    <a:pt x="1601" y="534"/>
                  </a:lnTo>
                  <a:cubicBezTo>
                    <a:pt x="1601" y="250"/>
                    <a:pt x="1352" y="1"/>
                    <a:pt x="1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94"/>
            <p:cNvSpPr/>
            <p:nvPr/>
          </p:nvSpPr>
          <p:spPr>
            <a:xfrm>
              <a:off x="989700" y="1527150"/>
              <a:ext cx="123475" cy="104650"/>
            </a:xfrm>
            <a:custGeom>
              <a:rect b="b" l="l" r="r" t="t"/>
              <a:pathLst>
                <a:path extrusionOk="0" h="4186" w="4939">
                  <a:moveTo>
                    <a:pt x="2791" y="1559"/>
                  </a:moveTo>
                  <a:cubicBezTo>
                    <a:pt x="3089" y="1559"/>
                    <a:pt x="3375" y="1822"/>
                    <a:pt x="3324" y="2173"/>
                  </a:cubicBezTo>
                  <a:cubicBezTo>
                    <a:pt x="3289" y="2386"/>
                    <a:pt x="3111" y="2564"/>
                    <a:pt x="2897" y="2600"/>
                  </a:cubicBezTo>
                  <a:cubicBezTo>
                    <a:pt x="2868" y="2604"/>
                    <a:pt x="2840" y="2606"/>
                    <a:pt x="2812" y="2606"/>
                  </a:cubicBezTo>
                  <a:cubicBezTo>
                    <a:pt x="2335" y="2606"/>
                    <a:pt x="2099" y="2047"/>
                    <a:pt x="2435" y="1710"/>
                  </a:cubicBezTo>
                  <a:cubicBezTo>
                    <a:pt x="2540" y="1605"/>
                    <a:pt x="2667" y="1559"/>
                    <a:pt x="2791" y="1559"/>
                  </a:cubicBezTo>
                  <a:close/>
                  <a:moveTo>
                    <a:pt x="2811" y="1"/>
                  </a:moveTo>
                  <a:cubicBezTo>
                    <a:pt x="947" y="1"/>
                    <a:pt x="0" y="2264"/>
                    <a:pt x="1332" y="3561"/>
                  </a:cubicBezTo>
                  <a:cubicBezTo>
                    <a:pt x="1764" y="3993"/>
                    <a:pt x="2291" y="4185"/>
                    <a:pt x="2805" y="4185"/>
                  </a:cubicBezTo>
                  <a:cubicBezTo>
                    <a:pt x="3900" y="4185"/>
                    <a:pt x="4938" y="3314"/>
                    <a:pt x="4890" y="2031"/>
                  </a:cubicBezTo>
                  <a:cubicBezTo>
                    <a:pt x="4854" y="928"/>
                    <a:pt x="3965" y="38"/>
                    <a:pt x="2897" y="3"/>
                  </a:cubicBezTo>
                  <a:cubicBezTo>
                    <a:pt x="2868" y="1"/>
                    <a:pt x="2840" y="1"/>
                    <a:pt x="2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94"/>
            <p:cNvSpPr/>
            <p:nvPr/>
          </p:nvSpPr>
          <p:spPr>
            <a:xfrm>
              <a:off x="1160225" y="1527200"/>
              <a:ext cx="123125" cy="104600"/>
            </a:xfrm>
            <a:custGeom>
              <a:rect b="b" l="l" r="r" t="t"/>
              <a:pathLst>
                <a:path extrusionOk="0" h="4184" w="4925">
                  <a:moveTo>
                    <a:pt x="2796" y="1585"/>
                  </a:moveTo>
                  <a:cubicBezTo>
                    <a:pt x="3076" y="1585"/>
                    <a:pt x="3348" y="1827"/>
                    <a:pt x="3299" y="2171"/>
                  </a:cubicBezTo>
                  <a:cubicBezTo>
                    <a:pt x="3264" y="2384"/>
                    <a:pt x="3086" y="2562"/>
                    <a:pt x="2872" y="2598"/>
                  </a:cubicBezTo>
                  <a:cubicBezTo>
                    <a:pt x="2845" y="2602"/>
                    <a:pt x="2818" y="2604"/>
                    <a:pt x="2793" y="2604"/>
                  </a:cubicBezTo>
                  <a:cubicBezTo>
                    <a:pt x="2345" y="2604"/>
                    <a:pt x="2109" y="2047"/>
                    <a:pt x="2445" y="1744"/>
                  </a:cubicBezTo>
                  <a:cubicBezTo>
                    <a:pt x="2545" y="1634"/>
                    <a:pt x="2671" y="1585"/>
                    <a:pt x="2796" y="1585"/>
                  </a:cubicBezTo>
                  <a:close/>
                  <a:moveTo>
                    <a:pt x="2829" y="0"/>
                  </a:moveTo>
                  <a:cubicBezTo>
                    <a:pt x="971" y="0"/>
                    <a:pt x="1" y="2252"/>
                    <a:pt x="1342" y="3559"/>
                  </a:cubicBezTo>
                  <a:cubicBezTo>
                    <a:pt x="1763" y="3991"/>
                    <a:pt x="2282" y="4183"/>
                    <a:pt x="2792" y="4183"/>
                  </a:cubicBezTo>
                  <a:cubicBezTo>
                    <a:pt x="3878" y="4183"/>
                    <a:pt x="4925" y="3312"/>
                    <a:pt x="4900" y="2029"/>
                  </a:cubicBezTo>
                  <a:cubicBezTo>
                    <a:pt x="4865" y="926"/>
                    <a:pt x="3975" y="36"/>
                    <a:pt x="2872" y="1"/>
                  </a:cubicBezTo>
                  <a:cubicBezTo>
                    <a:pt x="2858" y="0"/>
                    <a:pt x="2843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94"/>
            <p:cNvSpPr/>
            <p:nvPr/>
          </p:nvSpPr>
          <p:spPr>
            <a:xfrm>
              <a:off x="1330375" y="1527150"/>
              <a:ext cx="123475" cy="104650"/>
            </a:xfrm>
            <a:custGeom>
              <a:rect b="b" l="l" r="r" t="t"/>
              <a:pathLst>
                <a:path extrusionOk="0" h="4186" w="4939">
                  <a:moveTo>
                    <a:pt x="2720" y="1568"/>
                  </a:moveTo>
                  <a:cubicBezTo>
                    <a:pt x="3360" y="1568"/>
                    <a:pt x="3503" y="2493"/>
                    <a:pt x="2862" y="2636"/>
                  </a:cubicBezTo>
                  <a:lnTo>
                    <a:pt x="2862" y="2600"/>
                  </a:lnTo>
                  <a:cubicBezTo>
                    <a:pt x="2832" y="2607"/>
                    <a:pt x="2802" y="2610"/>
                    <a:pt x="2772" y="2610"/>
                  </a:cubicBezTo>
                  <a:cubicBezTo>
                    <a:pt x="2491" y="2610"/>
                    <a:pt x="2261" y="2320"/>
                    <a:pt x="2293" y="2031"/>
                  </a:cubicBezTo>
                  <a:cubicBezTo>
                    <a:pt x="2329" y="1782"/>
                    <a:pt x="2507" y="1604"/>
                    <a:pt x="2720" y="1568"/>
                  </a:cubicBezTo>
                  <a:close/>
                  <a:moveTo>
                    <a:pt x="2778" y="1"/>
                  </a:moveTo>
                  <a:cubicBezTo>
                    <a:pt x="947" y="1"/>
                    <a:pt x="1" y="2264"/>
                    <a:pt x="1332" y="3561"/>
                  </a:cubicBezTo>
                  <a:cubicBezTo>
                    <a:pt x="1764" y="3993"/>
                    <a:pt x="2291" y="4185"/>
                    <a:pt x="2805" y="4185"/>
                  </a:cubicBezTo>
                  <a:cubicBezTo>
                    <a:pt x="3900" y="4185"/>
                    <a:pt x="4939" y="3314"/>
                    <a:pt x="4890" y="2031"/>
                  </a:cubicBezTo>
                  <a:cubicBezTo>
                    <a:pt x="4855" y="928"/>
                    <a:pt x="3965" y="38"/>
                    <a:pt x="2862" y="3"/>
                  </a:cubicBezTo>
                  <a:cubicBezTo>
                    <a:pt x="2834" y="1"/>
                    <a:pt x="2806" y="1"/>
                    <a:pt x="2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94"/>
            <p:cNvSpPr/>
            <p:nvPr/>
          </p:nvSpPr>
          <p:spPr>
            <a:xfrm>
              <a:off x="1118175" y="1527200"/>
              <a:ext cx="54275" cy="104100"/>
            </a:xfrm>
            <a:custGeom>
              <a:rect b="b" l="l" r="r" t="t"/>
              <a:pathLst>
                <a:path extrusionOk="0" h="4164" w="2171">
                  <a:moveTo>
                    <a:pt x="0" y="1"/>
                  </a:moveTo>
                  <a:cubicBezTo>
                    <a:pt x="1067" y="1175"/>
                    <a:pt x="1067" y="2989"/>
                    <a:pt x="0" y="4164"/>
                  </a:cubicBezTo>
                  <a:lnTo>
                    <a:pt x="2170" y="4164"/>
                  </a:lnTo>
                  <a:cubicBezTo>
                    <a:pt x="1067" y="2989"/>
                    <a:pt x="1067" y="1175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94"/>
            <p:cNvSpPr/>
            <p:nvPr/>
          </p:nvSpPr>
          <p:spPr>
            <a:xfrm>
              <a:off x="1288050" y="1527200"/>
              <a:ext cx="54300" cy="104100"/>
            </a:xfrm>
            <a:custGeom>
              <a:rect b="b" l="l" r="r" t="t"/>
              <a:pathLst>
                <a:path extrusionOk="0" h="4164" w="2172">
                  <a:moveTo>
                    <a:pt x="1" y="1"/>
                  </a:moveTo>
                  <a:cubicBezTo>
                    <a:pt x="1104" y="1175"/>
                    <a:pt x="1104" y="2989"/>
                    <a:pt x="1" y="4164"/>
                  </a:cubicBezTo>
                  <a:lnTo>
                    <a:pt x="2171" y="4164"/>
                  </a:lnTo>
                  <a:cubicBezTo>
                    <a:pt x="1104" y="2989"/>
                    <a:pt x="1104" y="1175"/>
                    <a:pt x="2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5" name="Google Shape;2575;p94"/>
          <p:cNvGrpSpPr/>
          <p:nvPr/>
        </p:nvGrpSpPr>
        <p:grpSpPr>
          <a:xfrm>
            <a:off x="7703300" y="4132647"/>
            <a:ext cx="444775" cy="416775"/>
            <a:chOff x="7703300" y="4041875"/>
            <a:chExt cx="444775" cy="416775"/>
          </a:xfrm>
        </p:grpSpPr>
        <p:sp>
          <p:nvSpPr>
            <p:cNvPr id="2576" name="Google Shape;2576;p94"/>
            <p:cNvSpPr/>
            <p:nvPr/>
          </p:nvSpPr>
          <p:spPr>
            <a:xfrm>
              <a:off x="7871975" y="4406500"/>
              <a:ext cx="62125" cy="52150"/>
            </a:xfrm>
            <a:custGeom>
              <a:rect b="b" l="l" r="r" t="t"/>
              <a:pathLst>
                <a:path extrusionOk="0" h="2086" w="2485">
                  <a:moveTo>
                    <a:pt x="1093" y="0"/>
                  </a:moveTo>
                  <a:cubicBezTo>
                    <a:pt x="1066" y="0"/>
                    <a:pt x="1038" y="1"/>
                    <a:pt x="1010" y="3"/>
                  </a:cubicBezTo>
                  <a:cubicBezTo>
                    <a:pt x="512" y="39"/>
                    <a:pt x="85" y="430"/>
                    <a:pt x="49" y="964"/>
                  </a:cubicBezTo>
                  <a:cubicBezTo>
                    <a:pt x="0" y="1626"/>
                    <a:pt x="543" y="2086"/>
                    <a:pt x="1106" y="2086"/>
                  </a:cubicBezTo>
                  <a:cubicBezTo>
                    <a:pt x="1360" y="2086"/>
                    <a:pt x="1618" y="1992"/>
                    <a:pt x="1828" y="1782"/>
                  </a:cubicBezTo>
                  <a:cubicBezTo>
                    <a:pt x="2485" y="1126"/>
                    <a:pt x="2001" y="0"/>
                    <a:pt x="1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94"/>
            <p:cNvSpPr/>
            <p:nvPr/>
          </p:nvSpPr>
          <p:spPr>
            <a:xfrm>
              <a:off x="8056100" y="4406500"/>
              <a:ext cx="62125" cy="52150"/>
            </a:xfrm>
            <a:custGeom>
              <a:rect b="b" l="l" r="r" t="t"/>
              <a:pathLst>
                <a:path extrusionOk="0" h="2086" w="2485">
                  <a:moveTo>
                    <a:pt x="1093" y="0"/>
                  </a:moveTo>
                  <a:cubicBezTo>
                    <a:pt x="1066" y="0"/>
                    <a:pt x="1038" y="1"/>
                    <a:pt x="1010" y="3"/>
                  </a:cubicBezTo>
                  <a:cubicBezTo>
                    <a:pt x="476" y="39"/>
                    <a:pt x="85" y="430"/>
                    <a:pt x="49" y="964"/>
                  </a:cubicBezTo>
                  <a:cubicBezTo>
                    <a:pt x="0" y="1626"/>
                    <a:pt x="543" y="2086"/>
                    <a:pt x="1107" y="2086"/>
                  </a:cubicBezTo>
                  <a:cubicBezTo>
                    <a:pt x="1360" y="2086"/>
                    <a:pt x="1618" y="1992"/>
                    <a:pt x="1828" y="1782"/>
                  </a:cubicBezTo>
                  <a:cubicBezTo>
                    <a:pt x="2485" y="1126"/>
                    <a:pt x="2001" y="0"/>
                    <a:pt x="1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94"/>
            <p:cNvSpPr/>
            <p:nvPr/>
          </p:nvSpPr>
          <p:spPr>
            <a:xfrm>
              <a:off x="7703300" y="4041875"/>
              <a:ext cx="444775" cy="364725"/>
            </a:xfrm>
            <a:custGeom>
              <a:rect b="b" l="l" r="r" t="t"/>
              <a:pathLst>
                <a:path extrusionOk="0" h="14589" w="17791">
                  <a:moveTo>
                    <a:pt x="2028" y="4163"/>
                  </a:moveTo>
                  <a:lnTo>
                    <a:pt x="2028" y="6227"/>
                  </a:lnTo>
                  <a:lnTo>
                    <a:pt x="1566" y="6227"/>
                  </a:lnTo>
                  <a:cubicBezTo>
                    <a:pt x="1281" y="6227"/>
                    <a:pt x="1068" y="5978"/>
                    <a:pt x="1068" y="5693"/>
                  </a:cubicBezTo>
                  <a:lnTo>
                    <a:pt x="1068" y="4163"/>
                  </a:lnTo>
                  <a:close/>
                  <a:moveTo>
                    <a:pt x="4199" y="4128"/>
                  </a:moveTo>
                  <a:lnTo>
                    <a:pt x="4199" y="6227"/>
                  </a:lnTo>
                  <a:lnTo>
                    <a:pt x="3060" y="6227"/>
                  </a:lnTo>
                  <a:lnTo>
                    <a:pt x="3060" y="4128"/>
                  </a:lnTo>
                  <a:close/>
                  <a:moveTo>
                    <a:pt x="605" y="0"/>
                  </a:moveTo>
                  <a:cubicBezTo>
                    <a:pt x="320" y="0"/>
                    <a:pt x="71" y="214"/>
                    <a:pt x="71" y="498"/>
                  </a:cubicBezTo>
                  <a:cubicBezTo>
                    <a:pt x="36" y="783"/>
                    <a:pt x="285" y="1032"/>
                    <a:pt x="570" y="1032"/>
                  </a:cubicBezTo>
                  <a:lnTo>
                    <a:pt x="3701" y="1032"/>
                  </a:lnTo>
                  <a:cubicBezTo>
                    <a:pt x="3985" y="1032"/>
                    <a:pt x="4199" y="1281"/>
                    <a:pt x="4199" y="1566"/>
                  </a:cubicBezTo>
                  <a:lnTo>
                    <a:pt x="4199" y="3131"/>
                  </a:lnTo>
                  <a:lnTo>
                    <a:pt x="534" y="3131"/>
                  </a:lnTo>
                  <a:cubicBezTo>
                    <a:pt x="516" y="3129"/>
                    <a:pt x="498" y="3128"/>
                    <a:pt x="480" y="3128"/>
                  </a:cubicBezTo>
                  <a:cubicBezTo>
                    <a:pt x="218" y="3128"/>
                    <a:pt x="0" y="3363"/>
                    <a:pt x="0" y="3629"/>
                  </a:cubicBezTo>
                  <a:lnTo>
                    <a:pt x="0" y="5729"/>
                  </a:lnTo>
                  <a:cubicBezTo>
                    <a:pt x="0" y="6583"/>
                    <a:pt x="712" y="7294"/>
                    <a:pt x="1566" y="7294"/>
                  </a:cubicBezTo>
                  <a:lnTo>
                    <a:pt x="4199" y="7294"/>
                  </a:lnTo>
                  <a:lnTo>
                    <a:pt x="4199" y="13023"/>
                  </a:lnTo>
                  <a:cubicBezTo>
                    <a:pt x="4199" y="13877"/>
                    <a:pt x="4910" y="14588"/>
                    <a:pt x="5764" y="14588"/>
                  </a:cubicBezTo>
                  <a:lnTo>
                    <a:pt x="17293" y="14588"/>
                  </a:lnTo>
                  <a:cubicBezTo>
                    <a:pt x="17577" y="14588"/>
                    <a:pt x="17791" y="14339"/>
                    <a:pt x="17791" y="14055"/>
                  </a:cubicBezTo>
                  <a:lnTo>
                    <a:pt x="17791" y="13023"/>
                  </a:lnTo>
                  <a:cubicBezTo>
                    <a:pt x="17791" y="12738"/>
                    <a:pt x="17577" y="12489"/>
                    <a:pt x="17293" y="12489"/>
                  </a:cubicBezTo>
                  <a:lnTo>
                    <a:pt x="5266" y="12489"/>
                  </a:lnTo>
                  <a:lnTo>
                    <a:pt x="5266" y="1566"/>
                  </a:lnTo>
                  <a:cubicBezTo>
                    <a:pt x="5266" y="676"/>
                    <a:pt x="4555" y="0"/>
                    <a:pt x="3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94"/>
            <p:cNvSpPr/>
            <p:nvPr/>
          </p:nvSpPr>
          <p:spPr>
            <a:xfrm>
              <a:off x="7925675" y="4120150"/>
              <a:ext cx="104100" cy="208175"/>
            </a:xfrm>
            <a:custGeom>
              <a:rect b="b" l="l" r="r" t="t"/>
              <a:pathLst>
                <a:path extrusionOk="0" h="8327" w="4164">
                  <a:moveTo>
                    <a:pt x="3132" y="1032"/>
                  </a:moveTo>
                  <a:lnTo>
                    <a:pt x="3132" y="2064"/>
                  </a:lnTo>
                  <a:lnTo>
                    <a:pt x="1032" y="2064"/>
                  </a:lnTo>
                  <a:lnTo>
                    <a:pt x="1032" y="1032"/>
                  </a:lnTo>
                  <a:close/>
                  <a:moveTo>
                    <a:pt x="534" y="0"/>
                  </a:moveTo>
                  <a:cubicBezTo>
                    <a:pt x="250" y="0"/>
                    <a:pt x="0" y="214"/>
                    <a:pt x="0" y="498"/>
                  </a:cubicBezTo>
                  <a:lnTo>
                    <a:pt x="0" y="8326"/>
                  </a:lnTo>
                  <a:lnTo>
                    <a:pt x="4163" y="8326"/>
                  </a:lnTo>
                  <a:lnTo>
                    <a:pt x="4163" y="498"/>
                  </a:lnTo>
                  <a:cubicBezTo>
                    <a:pt x="4163" y="214"/>
                    <a:pt x="3914" y="0"/>
                    <a:pt x="3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94"/>
            <p:cNvSpPr/>
            <p:nvPr/>
          </p:nvSpPr>
          <p:spPr>
            <a:xfrm>
              <a:off x="7860750" y="4171725"/>
              <a:ext cx="38275" cy="156600"/>
            </a:xfrm>
            <a:custGeom>
              <a:rect b="b" l="l" r="r" t="t"/>
              <a:pathLst>
                <a:path extrusionOk="0" h="6264" w="1531">
                  <a:moveTo>
                    <a:pt x="498" y="1"/>
                  </a:moveTo>
                  <a:cubicBezTo>
                    <a:pt x="214" y="1"/>
                    <a:pt x="0" y="250"/>
                    <a:pt x="0" y="535"/>
                  </a:cubicBezTo>
                  <a:lnTo>
                    <a:pt x="0" y="5729"/>
                  </a:lnTo>
                  <a:cubicBezTo>
                    <a:pt x="0" y="6014"/>
                    <a:pt x="214" y="6263"/>
                    <a:pt x="498" y="6263"/>
                  </a:cubicBezTo>
                  <a:lnTo>
                    <a:pt x="1530" y="6263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94"/>
            <p:cNvSpPr/>
            <p:nvPr/>
          </p:nvSpPr>
          <p:spPr>
            <a:xfrm>
              <a:off x="8055550" y="4171725"/>
              <a:ext cx="39150" cy="156600"/>
            </a:xfrm>
            <a:custGeom>
              <a:rect b="b" l="l" r="r" t="t"/>
              <a:pathLst>
                <a:path extrusionOk="0" h="6264" w="1566">
                  <a:moveTo>
                    <a:pt x="0" y="1"/>
                  </a:moveTo>
                  <a:lnTo>
                    <a:pt x="0" y="6263"/>
                  </a:lnTo>
                  <a:lnTo>
                    <a:pt x="1068" y="6263"/>
                  </a:lnTo>
                  <a:cubicBezTo>
                    <a:pt x="1352" y="6263"/>
                    <a:pt x="1566" y="6050"/>
                    <a:pt x="1566" y="5729"/>
                  </a:cubicBezTo>
                  <a:lnTo>
                    <a:pt x="1566" y="535"/>
                  </a:lnTo>
                  <a:cubicBezTo>
                    <a:pt x="1566" y="250"/>
                    <a:pt x="1352" y="1"/>
                    <a:pt x="10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2" name="Google Shape;2582;p94"/>
          <p:cNvGrpSpPr/>
          <p:nvPr/>
        </p:nvGrpSpPr>
        <p:grpSpPr>
          <a:xfrm>
            <a:off x="7725175" y="3403897"/>
            <a:ext cx="398875" cy="444575"/>
            <a:chOff x="7725175" y="3313125"/>
            <a:chExt cx="398875" cy="444575"/>
          </a:xfrm>
        </p:grpSpPr>
        <p:sp>
          <p:nvSpPr>
            <p:cNvPr id="2583" name="Google Shape;2583;p94"/>
            <p:cNvSpPr/>
            <p:nvPr/>
          </p:nvSpPr>
          <p:spPr>
            <a:xfrm>
              <a:off x="7805475" y="3496150"/>
              <a:ext cx="238525" cy="261550"/>
            </a:xfrm>
            <a:custGeom>
              <a:rect b="b" l="l" r="r" t="t"/>
              <a:pathLst>
                <a:path extrusionOk="0" h="10462" w="9541">
                  <a:moveTo>
                    <a:pt x="4791" y="0"/>
                  </a:moveTo>
                  <a:cubicBezTo>
                    <a:pt x="4604" y="0"/>
                    <a:pt x="4417" y="89"/>
                    <a:pt x="4310" y="267"/>
                  </a:cubicBezTo>
                  <a:lnTo>
                    <a:pt x="147" y="9732"/>
                  </a:lnTo>
                  <a:cubicBezTo>
                    <a:pt x="0" y="10085"/>
                    <a:pt x="291" y="10462"/>
                    <a:pt x="637" y="10462"/>
                  </a:cubicBezTo>
                  <a:cubicBezTo>
                    <a:pt x="710" y="10462"/>
                    <a:pt x="785" y="10445"/>
                    <a:pt x="859" y="10408"/>
                  </a:cubicBezTo>
                  <a:lnTo>
                    <a:pt x="4808" y="8451"/>
                  </a:lnTo>
                  <a:lnTo>
                    <a:pt x="8722" y="10408"/>
                  </a:lnTo>
                  <a:cubicBezTo>
                    <a:pt x="8794" y="10443"/>
                    <a:pt x="8900" y="10443"/>
                    <a:pt x="8971" y="10443"/>
                  </a:cubicBezTo>
                  <a:cubicBezTo>
                    <a:pt x="9114" y="10443"/>
                    <a:pt x="9221" y="10408"/>
                    <a:pt x="9327" y="10301"/>
                  </a:cubicBezTo>
                  <a:cubicBezTo>
                    <a:pt x="9505" y="10159"/>
                    <a:pt x="9541" y="9945"/>
                    <a:pt x="9434" y="9732"/>
                  </a:cubicBezTo>
                  <a:lnTo>
                    <a:pt x="5271" y="267"/>
                  </a:lnTo>
                  <a:cubicBezTo>
                    <a:pt x="5164" y="89"/>
                    <a:pt x="4977" y="0"/>
                    <a:pt x="4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94"/>
            <p:cNvSpPr/>
            <p:nvPr/>
          </p:nvSpPr>
          <p:spPr>
            <a:xfrm>
              <a:off x="7725175" y="3313125"/>
              <a:ext cx="398875" cy="305350"/>
            </a:xfrm>
            <a:custGeom>
              <a:rect b="b" l="l" r="r" t="t"/>
              <a:pathLst>
                <a:path extrusionOk="0" h="12214" w="15955">
                  <a:moveTo>
                    <a:pt x="8038" y="1"/>
                  </a:moveTo>
                  <a:cubicBezTo>
                    <a:pt x="7780" y="1"/>
                    <a:pt x="7522" y="170"/>
                    <a:pt x="7522" y="508"/>
                  </a:cubicBezTo>
                  <a:lnTo>
                    <a:pt x="7522" y="2109"/>
                  </a:lnTo>
                  <a:cubicBezTo>
                    <a:pt x="4747" y="2358"/>
                    <a:pt x="2577" y="4528"/>
                    <a:pt x="2328" y="7304"/>
                  </a:cubicBezTo>
                  <a:lnTo>
                    <a:pt x="726" y="7304"/>
                  </a:lnTo>
                  <a:cubicBezTo>
                    <a:pt x="704" y="7302"/>
                    <a:pt x="683" y="7301"/>
                    <a:pt x="662" y="7301"/>
                  </a:cubicBezTo>
                  <a:cubicBezTo>
                    <a:pt x="1" y="7301"/>
                    <a:pt x="1" y="8339"/>
                    <a:pt x="662" y="8339"/>
                  </a:cubicBezTo>
                  <a:cubicBezTo>
                    <a:pt x="683" y="8339"/>
                    <a:pt x="704" y="8338"/>
                    <a:pt x="726" y="8335"/>
                  </a:cubicBezTo>
                  <a:lnTo>
                    <a:pt x="2328" y="8335"/>
                  </a:lnTo>
                  <a:cubicBezTo>
                    <a:pt x="2470" y="9830"/>
                    <a:pt x="3181" y="11253"/>
                    <a:pt x="4356" y="12214"/>
                  </a:cubicBezTo>
                  <a:lnTo>
                    <a:pt x="4818" y="11218"/>
                  </a:lnTo>
                  <a:cubicBezTo>
                    <a:pt x="1723" y="8300"/>
                    <a:pt x="3786" y="3105"/>
                    <a:pt x="8020" y="3105"/>
                  </a:cubicBezTo>
                  <a:cubicBezTo>
                    <a:pt x="12255" y="3105"/>
                    <a:pt x="14318" y="8300"/>
                    <a:pt x="11258" y="11218"/>
                  </a:cubicBezTo>
                  <a:lnTo>
                    <a:pt x="11685" y="12214"/>
                  </a:lnTo>
                  <a:cubicBezTo>
                    <a:pt x="12859" y="11218"/>
                    <a:pt x="13571" y="9830"/>
                    <a:pt x="13713" y="8335"/>
                  </a:cubicBezTo>
                  <a:lnTo>
                    <a:pt x="15315" y="8335"/>
                  </a:lnTo>
                  <a:cubicBezTo>
                    <a:pt x="15955" y="8264"/>
                    <a:pt x="15955" y="7339"/>
                    <a:pt x="15315" y="7304"/>
                  </a:cubicBezTo>
                  <a:lnTo>
                    <a:pt x="13749" y="7304"/>
                  </a:lnTo>
                  <a:cubicBezTo>
                    <a:pt x="13464" y="4528"/>
                    <a:pt x="11294" y="2358"/>
                    <a:pt x="8554" y="2109"/>
                  </a:cubicBezTo>
                  <a:lnTo>
                    <a:pt x="8554" y="508"/>
                  </a:lnTo>
                  <a:cubicBezTo>
                    <a:pt x="8554" y="170"/>
                    <a:pt x="8296" y="1"/>
                    <a:pt x="8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94"/>
            <p:cNvSpPr/>
            <p:nvPr/>
          </p:nvSpPr>
          <p:spPr>
            <a:xfrm>
              <a:off x="7805600" y="3417425"/>
              <a:ext cx="240175" cy="150350"/>
            </a:xfrm>
            <a:custGeom>
              <a:rect b="b" l="l" r="r" t="t"/>
              <a:pathLst>
                <a:path extrusionOk="0" h="6014" w="9607">
                  <a:moveTo>
                    <a:pt x="4803" y="1"/>
                  </a:moveTo>
                  <a:cubicBezTo>
                    <a:pt x="1672" y="1"/>
                    <a:pt x="0" y="3630"/>
                    <a:pt x="2028" y="6014"/>
                  </a:cubicBezTo>
                  <a:lnTo>
                    <a:pt x="2526" y="4875"/>
                  </a:lnTo>
                  <a:cubicBezTo>
                    <a:pt x="2313" y="4484"/>
                    <a:pt x="2206" y="4057"/>
                    <a:pt x="2206" y="3630"/>
                  </a:cubicBezTo>
                  <a:cubicBezTo>
                    <a:pt x="2170" y="2207"/>
                    <a:pt x="3345" y="1032"/>
                    <a:pt x="4803" y="1032"/>
                  </a:cubicBezTo>
                  <a:cubicBezTo>
                    <a:pt x="6227" y="1032"/>
                    <a:pt x="7401" y="2207"/>
                    <a:pt x="7401" y="3630"/>
                  </a:cubicBezTo>
                  <a:cubicBezTo>
                    <a:pt x="7401" y="4057"/>
                    <a:pt x="7294" y="4484"/>
                    <a:pt x="7045" y="4875"/>
                  </a:cubicBezTo>
                  <a:lnTo>
                    <a:pt x="7579" y="6014"/>
                  </a:lnTo>
                  <a:cubicBezTo>
                    <a:pt x="9607" y="3630"/>
                    <a:pt x="7899" y="1"/>
                    <a:pt x="4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6" name="Google Shape;2586;p94"/>
          <p:cNvGrpSpPr/>
          <p:nvPr/>
        </p:nvGrpSpPr>
        <p:grpSpPr>
          <a:xfrm>
            <a:off x="7703300" y="2664047"/>
            <a:ext cx="444775" cy="444775"/>
            <a:chOff x="7703300" y="2573275"/>
            <a:chExt cx="444775" cy="444775"/>
          </a:xfrm>
        </p:grpSpPr>
        <p:sp>
          <p:nvSpPr>
            <p:cNvPr id="2587" name="Google Shape;2587;p94"/>
            <p:cNvSpPr/>
            <p:nvPr/>
          </p:nvSpPr>
          <p:spPr>
            <a:xfrm>
              <a:off x="7703300" y="2755625"/>
              <a:ext cx="153025" cy="78300"/>
            </a:xfrm>
            <a:custGeom>
              <a:rect b="b" l="l" r="r" t="t"/>
              <a:pathLst>
                <a:path extrusionOk="0" h="3132" w="6121">
                  <a:moveTo>
                    <a:pt x="4199" y="1"/>
                  </a:moveTo>
                  <a:cubicBezTo>
                    <a:pt x="3736" y="1"/>
                    <a:pt x="0" y="72"/>
                    <a:pt x="0" y="1566"/>
                  </a:cubicBezTo>
                  <a:cubicBezTo>
                    <a:pt x="0" y="3096"/>
                    <a:pt x="3772" y="3132"/>
                    <a:pt x="4199" y="3132"/>
                  </a:cubicBezTo>
                  <a:cubicBezTo>
                    <a:pt x="4839" y="3132"/>
                    <a:pt x="5480" y="3096"/>
                    <a:pt x="6120" y="2989"/>
                  </a:cubicBezTo>
                  <a:cubicBezTo>
                    <a:pt x="5658" y="2100"/>
                    <a:pt x="5658" y="1068"/>
                    <a:pt x="6120" y="178"/>
                  </a:cubicBezTo>
                  <a:cubicBezTo>
                    <a:pt x="5480" y="72"/>
                    <a:pt x="4839" y="1"/>
                    <a:pt x="4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94"/>
            <p:cNvSpPr/>
            <p:nvPr/>
          </p:nvSpPr>
          <p:spPr>
            <a:xfrm>
              <a:off x="7886525" y="2573275"/>
              <a:ext cx="78325" cy="152125"/>
            </a:xfrm>
            <a:custGeom>
              <a:rect b="b" l="l" r="r" t="t"/>
              <a:pathLst>
                <a:path extrusionOk="0" h="6085" w="3133">
                  <a:moveTo>
                    <a:pt x="1566" y="0"/>
                  </a:moveTo>
                  <a:cubicBezTo>
                    <a:pt x="36" y="0"/>
                    <a:pt x="1" y="3772"/>
                    <a:pt x="1" y="4199"/>
                  </a:cubicBezTo>
                  <a:cubicBezTo>
                    <a:pt x="1" y="4839"/>
                    <a:pt x="36" y="5480"/>
                    <a:pt x="179" y="6085"/>
                  </a:cubicBezTo>
                  <a:cubicBezTo>
                    <a:pt x="606" y="5871"/>
                    <a:pt x="1068" y="5765"/>
                    <a:pt x="1566" y="5765"/>
                  </a:cubicBezTo>
                  <a:cubicBezTo>
                    <a:pt x="2029" y="5765"/>
                    <a:pt x="2527" y="5871"/>
                    <a:pt x="2954" y="6085"/>
                  </a:cubicBezTo>
                  <a:cubicBezTo>
                    <a:pt x="3061" y="5480"/>
                    <a:pt x="3132" y="4839"/>
                    <a:pt x="3132" y="4199"/>
                  </a:cubicBezTo>
                  <a:cubicBezTo>
                    <a:pt x="3132" y="3736"/>
                    <a:pt x="3061" y="0"/>
                    <a:pt x="1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94"/>
            <p:cNvSpPr/>
            <p:nvPr/>
          </p:nvSpPr>
          <p:spPr>
            <a:xfrm>
              <a:off x="7886525" y="2865025"/>
              <a:ext cx="78325" cy="153025"/>
            </a:xfrm>
            <a:custGeom>
              <a:rect b="b" l="l" r="r" t="t"/>
              <a:pathLst>
                <a:path extrusionOk="0" h="6121" w="3133">
                  <a:moveTo>
                    <a:pt x="179" y="1"/>
                  </a:moveTo>
                  <a:cubicBezTo>
                    <a:pt x="36" y="641"/>
                    <a:pt x="1" y="1282"/>
                    <a:pt x="1" y="1887"/>
                  </a:cubicBezTo>
                  <a:cubicBezTo>
                    <a:pt x="1" y="2349"/>
                    <a:pt x="36" y="6121"/>
                    <a:pt x="1566" y="6121"/>
                  </a:cubicBezTo>
                  <a:cubicBezTo>
                    <a:pt x="3061" y="6121"/>
                    <a:pt x="3132" y="2314"/>
                    <a:pt x="3132" y="1887"/>
                  </a:cubicBezTo>
                  <a:cubicBezTo>
                    <a:pt x="3132" y="1282"/>
                    <a:pt x="3061" y="641"/>
                    <a:pt x="2954" y="1"/>
                  </a:cubicBezTo>
                  <a:cubicBezTo>
                    <a:pt x="2527" y="214"/>
                    <a:pt x="2029" y="321"/>
                    <a:pt x="1566" y="321"/>
                  </a:cubicBezTo>
                  <a:cubicBezTo>
                    <a:pt x="1068" y="321"/>
                    <a:pt x="606" y="214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94"/>
            <p:cNvSpPr/>
            <p:nvPr/>
          </p:nvSpPr>
          <p:spPr>
            <a:xfrm>
              <a:off x="7995050" y="2756525"/>
              <a:ext cx="153025" cy="78300"/>
            </a:xfrm>
            <a:custGeom>
              <a:rect b="b" l="l" r="r" t="t"/>
              <a:pathLst>
                <a:path extrusionOk="0" h="3132" w="6121">
                  <a:moveTo>
                    <a:pt x="1922" y="0"/>
                  </a:moveTo>
                  <a:cubicBezTo>
                    <a:pt x="1282" y="0"/>
                    <a:pt x="641" y="36"/>
                    <a:pt x="1" y="178"/>
                  </a:cubicBezTo>
                  <a:cubicBezTo>
                    <a:pt x="463" y="1032"/>
                    <a:pt x="463" y="2064"/>
                    <a:pt x="1" y="2953"/>
                  </a:cubicBezTo>
                  <a:cubicBezTo>
                    <a:pt x="641" y="3060"/>
                    <a:pt x="1282" y="3131"/>
                    <a:pt x="1922" y="3131"/>
                  </a:cubicBezTo>
                  <a:cubicBezTo>
                    <a:pt x="2349" y="3131"/>
                    <a:pt x="6121" y="3060"/>
                    <a:pt x="6121" y="1566"/>
                  </a:cubicBezTo>
                  <a:cubicBezTo>
                    <a:pt x="6121" y="36"/>
                    <a:pt x="2349" y="0"/>
                    <a:pt x="1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94"/>
            <p:cNvSpPr/>
            <p:nvPr/>
          </p:nvSpPr>
          <p:spPr>
            <a:xfrm>
              <a:off x="7738875" y="2653150"/>
              <a:ext cx="75675" cy="84700"/>
            </a:xfrm>
            <a:custGeom>
              <a:rect b="b" l="l" r="r" t="t"/>
              <a:pathLst>
                <a:path extrusionOk="0" h="3388" w="3027">
                  <a:moveTo>
                    <a:pt x="2295" y="0"/>
                  </a:moveTo>
                  <a:cubicBezTo>
                    <a:pt x="2181" y="0"/>
                    <a:pt x="2063" y="45"/>
                    <a:pt x="1957" y="150"/>
                  </a:cubicBezTo>
                  <a:cubicBezTo>
                    <a:pt x="1032" y="1075"/>
                    <a:pt x="356" y="2178"/>
                    <a:pt x="0" y="3388"/>
                  </a:cubicBezTo>
                  <a:cubicBezTo>
                    <a:pt x="392" y="3281"/>
                    <a:pt x="783" y="3210"/>
                    <a:pt x="1175" y="3174"/>
                  </a:cubicBezTo>
                  <a:cubicBezTo>
                    <a:pt x="1530" y="2320"/>
                    <a:pt x="2029" y="1538"/>
                    <a:pt x="2669" y="897"/>
                  </a:cubicBezTo>
                  <a:cubicBezTo>
                    <a:pt x="3026" y="512"/>
                    <a:pt x="2683" y="0"/>
                    <a:pt x="2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94"/>
            <p:cNvSpPr/>
            <p:nvPr/>
          </p:nvSpPr>
          <p:spPr>
            <a:xfrm>
              <a:off x="7982600" y="2608850"/>
              <a:ext cx="86300" cy="70750"/>
            </a:xfrm>
            <a:custGeom>
              <a:rect b="b" l="l" r="r" t="t"/>
              <a:pathLst>
                <a:path extrusionOk="0" h="2830" w="3452">
                  <a:moveTo>
                    <a:pt x="1" y="1"/>
                  </a:moveTo>
                  <a:lnTo>
                    <a:pt x="1" y="1"/>
                  </a:lnTo>
                  <a:cubicBezTo>
                    <a:pt x="107" y="392"/>
                    <a:pt x="179" y="783"/>
                    <a:pt x="250" y="1175"/>
                  </a:cubicBezTo>
                  <a:cubicBezTo>
                    <a:pt x="1104" y="1531"/>
                    <a:pt x="1851" y="2029"/>
                    <a:pt x="2491" y="2669"/>
                  </a:cubicBezTo>
                  <a:cubicBezTo>
                    <a:pt x="2598" y="2776"/>
                    <a:pt x="2731" y="2829"/>
                    <a:pt x="2865" y="2829"/>
                  </a:cubicBezTo>
                  <a:cubicBezTo>
                    <a:pt x="2998" y="2829"/>
                    <a:pt x="3132" y="2776"/>
                    <a:pt x="3239" y="2669"/>
                  </a:cubicBezTo>
                  <a:cubicBezTo>
                    <a:pt x="3452" y="2456"/>
                    <a:pt x="3452" y="2136"/>
                    <a:pt x="3239" y="1922"/>
                  </a:cubicBezTo>
                  <a:cubicBezTo>
                    <a:pt x="2349" y="1033"/>
                    <a:pt x="1246" y="35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94"/>
            <p:cNvSpPr/>
            <p:nvPr/>
          </p:nvSpPr>
          <p:spPr>
            <a:xfrm>
              <a:off x="8036000" y="2852575"/>
              <a:ext cx="75600" cy="85075"/>
            </a:xfrm>
            <a:custGeom>
              <a:rect b="b" l="l" r="r" t="t"/>
              <a:pathLst>
                <a:path extrusionOk="0" h="3403" w="3024">
                  <a:moveTo>
                    <a:pt x="3024" y="1"/>
                  </a:moveTo>
                  <a:cubicBezTo>
                    <a:pt x="2668" y="108"/>
                    <a:pt x="2277" y="179"/>
                    <a:pt x="1850" y="250"/>
                  </a:cubicBezTo>
                  <a:cubicBezTo>
                    <a:pt x="1529" y="1068"/>
                    <a:pt x="1031" y="1851"/>
                    <a:pt x="355" y="2491"/>
                  </a:cubicBezTo>
                  <a:cubicBezTo>
                    <a:pt x="0" y="2874"/>
                    <a:pt x="337" y="3403"/>
                    <a:pt x="738" y="3403"/>
                  </a:cubicBezTo>
                  <a:cubicBezTo>
                    <a:pt x="859" y="3403"/>
                    <a:pt x="987" y="3354"/>
                    <a:pt x="1103" y="3239"/>
                  </a:cubicBezTo>
                  <a:cubicBezTo>
                    <a:pt x="1992" y="2349"/>
                    <a:pt x="2668" y="1246"/>
                    <a:pt x="3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94"/>
            <p:cNvSpPr/>
            <p:nvPr/>
          </p:nvSpPr>
          <p:spPr>
            <a:xfrm>
              <a:off x="7778175" y="2911100"/>
              <a:ext cx="89700" cy="70500"/>
            </a:xfrm>
            <a:custGeom>
              <a:rect b="b" l="l" r="r" t="t"/>
              <a:pathLst>
                <a:path extrusionOk="0" h="2820" w="3588">
                  <a:moveTo>
                    <a:pt x="741" y="1"/>
                  </a:moveTo>
                  <a:cubicBezTo>
                    <a:pt x="338" y="1"/>
                    <a:pt x="1" y="513"/>
                    <a:pt x="385" y="898"/>
                  </a:cubicBezTo>
                  <a:cubicBezTo>
                    <a:pt x="1275" y="1787"/>
                    <a:pt x="2378" y="2463"/>
                    <a:pt x="3588" y="2819"/>
                  </a:cubicBezTo>
                  <a:cubicBezTo>
                    <a:pt x="3481" y="2463"/>
                    <a:pt x="3410" y="2036"/>
                    <a:pt x="3374" y="1645"/>
                  </a:cubicBezTo>
                  <a:cubicBezTo>
                    <a:pt x="2520" y="1325"/>
                    <a:pt x="1738" y="826"/>
                    <a:pt x="1097" y="150"/>
                  </a:cubicBezTo>
                  <a:cubicBezTo>
                    <a:pt x="984" y="45"/>
                    <a:pt x="859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94"/>
            <p:cNvSpPr/>
            <p:nvPr/>
          </p:nvSpPr>
          <p:spPr>
            <a:xfrm>
              <a:off x="7797575" y="2690025"/>
              <a:ext cx="49850" cy="40725"/>
            </a:xfrm>
            <a:custGeom>
              <a:rect b="b" l="l" r="r" t="t"/>
              <a:pathLst>
                <a:path extrusionOk="0" h="1629" w="1994">
                  <a:moveTo>
                    <a:pt x="1424" y="0"/>
                  </a:moveTo>
                  <a:cubicBezTo>
                    <a:pt x="1291" y="0"/>
                    <a:pt x="1157" y="45"/>
                    <a:pt x="1068" y="134"/>
                  </a:cubicBezTo>
                  <a:cubicBezTo>
                    <a:pt x="606" y="561"/>
                    <a:pt x="250" y="1059"/>
                    <a:pt x="1" y="1593"/>
                  </a:cubicBezTo>
                  <a:lnTo>
                    <a:pt x="428" y="1593"/>
                  </a:lnTo>
                  <a:cubicBezTo>
                    <a:pt x="712" y="1593"/>
                    <a:pt x="962" y="1593"/>
                    <a:pt x="1211" y="1628"/>
                  </a:cubicBezTo>
                  <a:cubicBezTo>
                    <a:pt x="1353" y="1344"/>
                    <a:pt x="1566" y="1095"/>
                    <a:pt x="1780" y="881"/>
                  </a:cubicBezTo>
                  <a:cubicBezTo>
                    <a:pt x="1993" y="668"/>
                    <a:pt x="1993" y="347"/>
                    <a:pt x="1780" y="134"/>
                  </a:cubicBezTo>
                  <a:cubicBezTo>
                    <a:pt x="1691" y="45"/>
                    <a:pt x="1557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94"/>
            <p:cNvSpPr/>
            <p:nvPr/>
          </p:nvSpPr>
          <p:spPr>
            <a:xfrm>
              <a:off x="7989725" y="2667575"/>
              <a:ext cx="41825" cy="48500"/>
            </a:xfrm>
            <a:custGeom>
              <a:rect b="b" l="l" r="r" t="t"/>
              <a:pathLst>
                <a:path extrusionOk="0" h="1940" w="1673">
                  <a:moveTo>
                    <a:pt x="36" y="0"/>
                  </a:moveTo>
                  <a:lnTo>
                    <a:pt x="36" y="427"/>
                  </a:lnTo>
                  <a:cubicBezTo>
                    <a:pt x="36" y="712"/>
                    <a:pt x="36" y="925"/>
                    <a:pt x="0" y="1174"/>
                  </a:cubicBezTo>
                  <a:cubicBezTo>
                    <a:pt x="249" y="1352"/>
                    <a:pt x="498" y="1566"/>
                    <a:pt x="747" y="1779"/>
                  </a:cubicBezTo>
                  <a:cubicBezTo>
                    <a:pt x="836" y="1886"/>
                    <a:pt x="970" y="1939"/>
                    <a:pt x="1103" y="1939"/>
                  </a:cubicBezTo>
                  <a:cubicBezTo>
                    <a:pt x="1237" y="1939"/>
                    <a:pt x="1370" y="1886"/>
                    <a:pt x="1459" y="1779"/>
                  </a:cubicBezTo>
                  <a:lnTo>
                    <a:pt x="1495" y="1815"/>
                  </a:lnTo>
                  <a:cubicBezTo>
                    <a:pt x="1673" y="1601"/>
                    <a:pt x="1673" y="1281"/>
                    <a:pt x="1495" y="1067"/>
                  </a:cubicBezTo>
                  <a:cubicBezTo>
                    <a:pt x="1068" y="640"/>
                    <a:pt x="570" y="285"/>
                    <a:pt x="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94"/>
            <p:cNvSpPr/>
            <p:nvPr/>
          </p:nvSpPr>
          <p:spPr>
            <a:xfrm>
              <a:off x="8003075" y="2859700"/>
              <a:ext cx="49825" cy="40725"/>
            </a:xfrm>
            <a:custGeom>
              <a:rect b="b" l="l" r="r" t="t"/>
              <a:pathLst>
                <a:path extrusionOk="0" h="1629" w="1993">
                  <a:moveTo>
                    <a:pt x="818" y="0"/>
                  </a:moveTo>
                  <a:cubicBezTo>
                    <a:pt x="640" y="285"/>
                    <a:pt x="427" y="534"/>
                    <a:pt x="213" y="748"/>
                  </a:cubicBezTo>
                  <a:cubicBezTo>
                    <a:pt x="0" y="961"/>
                    <a:pt x="0" y="1281"/>
                    <a:pt x="213" y="1495"/>
                  </a:cubicBezTo>
                  <a:cubicBezTo>
                    <a:pt x="320" y="1584"/>
                    <a:pt x="454" y="1628"/>
                    <a:pt x="587" y="1628"/>
                  </a:cubicBezTo>
                  <a:cubicBezTo>
                    <a:pt x="721" y="1628"/>
                    <a:pt x="854" y="1584"/>
                    <a:pt x="961" y="1495"/>
                  </a:cubicBezTo>
                  <a:cubicBezTo>
                    <a:pt x="1388" y="1068"/>
                    <a:pt x="1743" y="570"/>
                    <a:pt x="1993" y="36"/>
                  </a:cubicBezTo>
                  <a:lnTo>
                    <a:pt x="1601" y="36"/>
                  </a:lnTo>
                  <a:cubicBezTo>
                    <a:pt x="1317" y="36"/>
                    <a:pt x="1067" y="36"/>
                    <a:pt x="8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94"/>
            <p:cNvSpPr/>
            <p:nvPr/>
          </p:nvSpPr>
          <p:spPr>
            <a:xfrm>
              <a:off x="7818925" y="2874375"/>
              <a:ext cx="42725" cy="48500"/>
            </a:xfrm>
            <a:custGeom>
              <a:rect b="b" l="l" r="r" t="t"/>
              <a:pathLst>
                <a:path extrusionOk="0" h="1940" w="1709">
                  <a:moveTo>
                    <a:pt x="575" y="1"/>
                  </a:moveTo>
                  <a:cubicBezTo>
                    <a:pt x="437" y="1"/>
                    <a:pt x="303" y="54"/>
                    <a:pt x="214" y="161"/>
                  </a:cubicBezTo>
                  <a:cubicBezTo>
                    <a:pt x="1" y="374"/>
                    <a:pt x="1" y="694"/>
                    <a:pt x="214" y="908"/>
                  </a:cubicBezTo>
                  <a:cubicBezTo>
                    <a:pt x="641" y="1335"/>
                    <a:pt x="1139" y="1691"/>
                    <a:pt x="1673" y="1940"/>
                  </a:cubicBezTo>
                  <a:lnTo>
                    <a:pt x="1673" y="1548"/>
                  </a:lnTo>
                  <a:cubicBezTo>
                    <a:pt x="1673" y="1264"/>
                    <a:pt x="1673" y="1015"/>
                    <a:pt x="1709" y="766"/>
                  </a:cubicBezTo>
                  <a:cubicBezTo>
                    <a:pt x="1424" y="588"/>
                    <a:pt x="1175" y="374"/>
                    <a:pt x="961" y="161"/>
                  </a:cubicBezTo>
                  <a:cubicBezTo>
                    <a:pt x="855" y="54"/>
                    <a:pt x="712" y="1"/>
                    <a:pt x="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94"/>
            <p:cNvSpPr/>
            <p:nvPr/>
          </p:nvSpPr>
          <p:spPr>
            <a:xfrm>
              <a:off x="7855400" y="2743175"/>
              <a:ext cx="121900" cy="104425"/>
            </a:xfrm>
            <a:custGeom>
              <a:rect b="b" l="l" r="r" t="t"/>
              <a:pathLst>
                <a:path extrusionOk="0" h="4177" w="4876">
                  <a:moveTo>
                    <a:pt x="2783" y="1557"/>
                  </a:moveTo>
                  <a:cubicBezTo>
                    <a:pt x="3050" y="1557"/>
                    <a:pt x="3310" y="1763"/>
                    <a:pt x="3310" y="2100"/>
                  </a:cubicBezTo>
                  <a:cubicBezTo>
                    <a:pt x="3310" y="2384"/>
                    <a:pt x="3096" y="2598"/>
                    <a:pt x="2811" y="2598"/>
                  </a:cubicBezTo>
                  <a:cubicBezTo>
                    <a:pt x="2349" y="2598"/>
                    <a:pt x="2100" y="2064"/>
                    <a:pt x="2420" y="1708"/>
                  </a:cubicBezTo>
                  <a:cubicBezTo>
                    <a:pt x="2524" y="1604"/>
                    <a:pt x="2654" y="1557"/>
                    <a:pt x="2783" y="1557"/>
                  </a:cubicBezTo>
                  <a:close/>
                  <a:moveTo>
                    <a:pt x="2811" y="0"/>
                  </a:moveTo>
                  <a:cubicBezTo>
                    <a:pt x="926" y="0"/>
                    <a:pt x="1" y="2242"/>
                    <a:pt x="1317" y="3558"/>
                  </a:cubicBezTo>
                  <a:cubicBezTo>
                    <a:pt x="1744" y="3986"/>
                    <a:pt x="2269" y="4177"/>
                    <a:pt x="2783" y="4177"/>
                  </a:cubicBezTo>
                  <a:cubicBezTo>
                    <a:pt x="3853" y="4177"/>
                    <a:pt x="4875" y="3349"/>
                    <a:pt x="4875" y="2100"/>
                  </a:cubicBezTo>
                  <a:cubicBezTo>
                    <a:pt x="4875" y="925"/>
                    <a:pt x="3950" y="0"/>
                    <a:pt x="2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0" name="Google Shape;2600;p94"/>
          <p:cNvGrpSpPr/>
          <p:nvPr/>
        </p:nvGrpSpPr>
        <p:grpSpPr>
          <a:xfrm>
            <a:off x="7782450" y="1985347"/>
            <a:ext cx="286450" cy="444775"/>
            <a:chOff x="7782450" y="1894575"/>
            <a:chExt cx="286450" cy="444775"/>
          </a:xfrm>
        </p:grpSpPr>
        <p:sp>
          <p:nvSpPr>
            <p:cNvPr id="2601" name="Google Shape;2601;p94"/>
            <p:cNvSpPr/>
            <p:nvPr/>
          </p:nvSpPr>
          <p:spPr>
            <a:xfrm>
              <a:off x="7886525" y="1920375"/>
              <a:ext cx="78325" cy="260650"/>
            </a:xfrm>
            <a:custGeom>
              <a:rect b="b" l="l" r="r" t="t"/>
              <a:pathLst>
                <a:path extrusionOk="0" h="10426" w="3133">
                  <a:moveTo>
                    <a:pt x="1566" y="0"/>
                  </a:moveTo>
                  <a:cubicBezTo>
                    <a:pt x="926" y="0"/>
                    <a:pt x="1" y="2099"/>
                    <a:pt x="1" y="5231"/>
                  </a:cubicBezTo>
                  <a:cubicBezTo>
                    <a:pt x="1" y="8362"/>
                    <a:pt x="926" y="10425"/>
                    <a:pt x="1566" y="10425"/>
                  </a:cubicBezTo>
                  <a:cubicBezTo>
                    <a:pt x="2171" y="10425"/>
                    <a:pt x="3132" y="8362"/>
                    <a:pt x="3132" y="5231"/>
                  </a:cubicBezTo>
                  <a:cubicBezTo>
                    <a:pt x="3132" y="2064"/>
                    <a:pt x="2171" y="0"/>
                    <a:pt x="1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94"/>
            <p:cNvSpPr/>
            <p:nvPr/>
          </p:nvSpPr>
          <p:spPr>
            <a:xfrm>
              <a:off x="7782450" y="1894575"/>
              <a:ext cx="286450" cy="444775"/>
            </a:xfrm>
            <a:custGeom>
              <a:rect b="b" l="l" r="r" t="t"/>
              <a:pathLst>
                <a:path extrusionOk="0" h="17791" w="11458">
                  <a:moveTo>
                    <a:pt x="5712" y="1"/>
                  </a:moveTo>
                  <a:cubicBezTo>
                    <a:pt x="7443" y="22"/>
                    <a:pt x="8327" y="3142"/>
                    <a:pt x="8327" y="6263"/>
                  </a:cubicBezTo>
                  <a:cubicBezTo>
                    <a:pt x="8327" y="9358"/>
                    <a:pt x="7437" y="12525"/>
                    <a:pt x="5729" y="12525"/>
                  </a:cubicBezTo>
                  <a:cubicBezTo>
                    <a:pt x="4022" y="12525"/>
                    <a:pt x="3132" y="9358"/>
                    <a:pt x="3132" y="6263"/>
                  </a:cubicBezTo>
                  <a:cubicBezTo>
                    <a:pt x="3132" y="3142"/>
                    <a:pt x="4015" y="22"/>
                    <a:pt x="5712" y="1"/>
                  </a:cubicBezTo>
                  <a:close/>
                  <a:moveTo>
                    <a:pt x="2278" y="10995"/>
                  </a:moveTo>
                  <a:cubicBezTo>
                    <a:pt x="3096" y="11778"/>
                    <a:pt x="4093" y="12311"/>
                    <a:pt x="5231" y="12454"/>
                  </a:cubicBezTo>
                  <a:lnTo>
                    <a:pt x="5231" y="13592"/>
                  </a:lnTo>
                  <a:lnTo>
                    <a:pt x="2990" y="13592"/>
                  </a:lnTo>
                  <a:lnTo>
                    <a:pt x="2278" y="10995"/>
                  </a:lnTo>
                  <a:close/>
                  <a:moveTo>
                    <a:pt x="9145" y="10995"/>
                  </a:moveTo>
                  <a:lnTo>
                    <a:pt x="8469" y="13592"/>
                  </a:lnTo>
                  <a:lnTo>
                    <a:pt x="6228" y="13592"/>
                  </a:lnTo>
                  <a:lnTo>
                    <a:pt x="6228" y="12454"/>
                  </a:lnTo>
                  <a:cubicBezTo>
                    <a:pt x="7331" y="12311"/>
                    <a:pt x="8362" y="11778"/>
                    <a:pt x="9145" y="10995"/>
                  </a:cubicBezTo>
                  <a:close/>
                  <a:moveTo>
                    <a:pt x="5694" y="0"/>
                  </a:moveTo>
                  <a:cubicBezTo>
                    <a:pt x="5698" y="0"/>
                    <a:pt x="5702" y="0"/>
                    <a:pt x="5706" y="0"/>
                  </a:cubicBezTo>
                  <a:lnTo>
                    <a:pt x="5706" y="0"/>
                  </a:lnTo>
                  <a:cubicBezTo>
                    <a:pt x="2550" y="13"/>
                    <a:pt x="1" y="2570"/>
                    <a:pt x="1" y="5729"/>
                  </a:cubicBezTo>
                  <a:cubicBezTo>
                    <a:pt x="1" y="6512"/>
                    <a:pt x="143" y="7294"/>
                    <a:pt x="428" y="8042"/>
                  </a:cubicBezTo>
                  <a:lnTo>
                    <a:pt x="1922" y="13592"/>
                  </a:lnTo>
                  <a:lnTo>
                    <a:pt x="1567" y="13592"/>
                  </a:lnTo>
                  <a:cubicBezTo>
                    <a:pt x="890" y="13592"/>
                    <a:pt x="890" y="14624"/>
                    <a:pt x="1567" y="14624"/>
                  </a:cubicBezTo>
                  <a:lnTo>
                    <a:pt x="2243" y="14624"/>
                  </a:lnTo>
                  <a:lnTo>
                    <a:pt x="3168" y="17435"/>
                  </a:lnTo>
                  <a:cubicBezTo>
                    <a:pt x="3239" y="17648"/>
                    <a:pt x="3417" y="17791"/>
                    <a:pt x="3666" y="17791"/>
                  </a:cubicBezTo>
                  <a:lnTo>
                    <a:pt x="7829" y="17791"/>
                  </a:lnTo>
                  <a:cubicBezTo>
                    <a:pt x="8042" y="17791"/>
                    <a:pt x="8256" y="17648"/>
                    <a:pt x="8327" y="17435"/>
                  </a:cubicBezTo>
                  <a:lnTo>
                    <a:pt x="9216" y="14624"/>
                  </a:lnTo>
                  <a:lnTo>
                    <a:pt x="9892" y="14624"/>
                  </a:lnTo>
                  <a:cubicBezTo>
                    <a:pt x="10568" y="14624"/>
                    <a:pt x="10568" y="13592"/>
                    <a:pt x="9892" y="13592"/>
                  </a:cubicBezTo>
                  <a:lnTo>
                    <a:pt x="9537" y="13592"/>
                  </a:lnTo>
                  <a:lnTo>
                    <a:pt x="11031" y="8077"/>
                  </a:lnTo>
                  <a:cubicBezTo>
                    <a:pt x="11316" y="7330"/>
                    <a:pt x="11458" y="6547"/>
                    <a:pt x="11458" y="5729"/>
                  </a:cubicBezTo>
                  <a:cubicBezTo>
                    <a:pt x="11423" y="2570"/>
                    <a:pt x="8873" y="13"/>
                    <a:pt x="5718" y="0"/>
                  </a:cubicBezTo>
                  <a:lnTo>
                    <a:pt x="5718" y="0"/>
                  </a:lnTo>
                  <a:cubicBezTo>
                    <a:pt x="5722" y="0"/>
                    <a:pt x="5726" y="0"/>
                    <a:pt x="5729" y="0"/>
                  </a:cubicBezTo>
                  <a:cubicBezTo>
                    <a:pt x="5724" y="0"/>
                    <a:pt x="5718" y="0"/>
                    <a:pt x="5712" y="0"/>
                  </a:cubicBezTo>
                  <a:lnTo>
                    <a:pt x="5712" y="0"/>
                  </a:lnTo>
                  <a:cubicBezTo>
                    <a:pt x="5706" y="0"/>
                    <a:pt x="5700" y="0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3" name="Google Shape;2603;p94"/>
          <p:cNvGrpSpPr/>
          <p:nvPr/>
        </p:nvGrpSpPr>
        <p:grpSpPr>
          <a:xfrm>
            <a:off x="7688175" y="1344522"/>
            <a:ext cx="466125" cy="417575"/>
            <a:chOff x="7688175" y="1253750"/>
            <a:chExt cx="466125" cy="417575"/>
          </a:xfrm>
        </p:grpSpPr>
        <p:sp>
          <p:nvSpPr>
            <p:cNvPr id="2604" name="Google Shape;2604;p94"/>
            <p:cNvSpPr/>
            <p:nvPr/>
          </p:nvSpPr>
          <p:spPr>
            <a:xfrm>
              <a:off x="7907875" y="1436475"/>
              <a:ext cx="30275" cy="25875"/>
            </a:xfrm>
            <a:custGeom>
              <a:rect b="b" l="l" r="r" t="t"/>
              <a:pathLst>
                <a:path extrusionOk="0" h="1035" w="1211">
                  <a:moveTo>
                    <a:pt x="712" y="0"/>
                  </a:moveTo>
                  <a:cubicBezTo>
                    <a:pt x="250" y="0"/>
                    <a:pt x="1" y="570"/>
                    <a:pt x="321" y="890"/>
                  </a:cubicBezTo>
                  <a:cubicBezTo>
                    <a:pt x="432" y="990"/>
                    <a:pt x="560" y="1034"/>
                    <a:pt x="684" y="1034"/>
                  </a:cubicBezTo>
                  <a:cubicBezTo>
                    <a:pt x="958" y="1034"/>
                    <a:pt x="1211" y="817"/>
                    <a:pt x="1211" y="498"/>
                  </a:cubicBezTo>
                  <a:cubicBezTo>
                    <a:pt x="1211" y="214"/>
                    <a:pt x="997" y="0"/>
                    <a:pt x="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94"/>
            <p:cNvSpPr/>
            <p:nvPr/>
          </p:nvSpPr>
          <p:spPr>
            <a:xfrm>
              <a:off x="7837600" y="1358175"/>
              <a:ext cx="176100" cy="259775"/>
            </a:xfrm>
            <a:custGeom>
              <a:rect b="b" l="l" r="r" t="t"/>
              <a:pathLst>
                <a:path extrusionOk="0" h="10391" w="7044">
                  <a:moveTo>
                    <a:pt x="3503" y="2062"/>
                  </a:moveTo>
                  <a:cubicBezTo>
                    <a:pt x="4307" y="2062"/>
                    <a:pt x="5089" y="2691"/>
                    <a:pt x="5089" y="3630"/>
                  </a:cubicBezTo>
                  <a:cubicBezTo>
                    <a:pt x="5089" y="4520"/>
                    <a:pt x="4377" y="5196"/>
                    <a:pt x="3523" y="5196"/>
                  </a:cubicBezTo>
                  <a:cubicBezTo>
                    <a:pt x="2100" y="5196"/>
                    <a:pt x="1424" y="3524"/>
                    <a:pt x="2420" y="2527"/>
                  </a:cubicBezTo>
                  <a:cubicBezTo>
                    <a:pt x="2731" y="2205"/>
                    <a:pt x="3120" y="2062"/>
                    <a:pt x="3503" y="2062"/>
                  </a:cubicBezTo>
                  <a:close/>
                  <a:moveTo>
                    <a:pt x="3582" y="1"/>
                  </a:moveTo>
                  <a:cubicBezTo>
                    <a:pt x="3563" y="1"/>
                    <a:pt x="3543" y="1"/>
                    <a:pt x="3523" y="1"/>
                  </a:cubicBezTo>
                  <a:cubicBezTo>
                    <a:pt x="1531" y="1"/>
                    <a:pt x="1" y="1709"/>
                    <a:pt x="214" y="3666"/>
                  </a:cubicBezTo>
                  <a:lnTo>
                    <a:pt x="926" y="9964"/>
                  </a:lnTo>
                  <a:cubicBezTo>
                    <a:pt x="962" y="10213"/>
                    <a:pt x="1175" y="10391"/>
                    <a:pt x="1424" y="10391"/>
                  </a:cubicBezTo>
                  <a:lnTo>
                    <a:pt x="5587" y="10391"/>
                  </a:lnTo>
                  <a:cubicBezTo>
                    <a:pt x="5872" y="10391"/>
                    <a:pt x="6085" y="10213"/>
                    <a:pt x="6121" y="9964"/>
                  </a:cubicBezTo>
                  <a:lnTo>
                    <a:pt x="6832" y="3666"/>
                  </a:lnTo>
                  <a:cubicBezTo>
                    <a:pt x="7044" y="1729"/>
                    <a:pt x="5512" y="1"/>
                    <a:pt x="3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94"/>
            <p:cNvSpPr/>
            <p:nvPr/>
          </p:nvSpPr>
          <p:spPr>
            <a:xfrm>
              <a:off x="7688175" y="1254775"/>
              <a:ext cx="140575" cy="310700"/>
            </a:xfrm>
            <a:custGeom>
              <a:rect b="b" l="l" r="r" t="t"/>
              <a:pathLst>
                <a:path extrusionOk="0" h="12428" w="5623">
                  <a:moveTo>
                    <a:pt x="3189" y="1"/>
                  </a:moveTo>
                  <a:cubicBezTo>
                    <a:pt x="2550" y="1"/>
                    <a:pt x="1917" y="365"/>
                    <a:pt x="1708" y="1184"/>
                  </a:cubicBezTo>
                  <a:lnTo>
                    <a:pt x="748" y="5489"/>
                  </a:lnTo>
                  <a:cubicBezTo>
                    <a:pt x="0" y="8798"/>
                    <a:pt x="2278" y="12001"/>
                    <a:pt x="5622" y="12428"/>
                  </a:cubicBezTo>
                  <a:lnTo>
                    <a:pt x="5266" y="9119"/>
                  </a:lnTo>
                  <a:cubicBezTo>
                    <a:pt x="4128" y="8620"/>
                    <a:pt x="3523" y="7375"/>
                    <a:pt x="3772" y="6165"/>
                  </a:cubicBezTo>
                  <a:lnTo>
                    <a:pt x="3808" y="6165"/>
                  </a:lnTo>
                  <a:lnTo>
                    <a:pt x="4021" y="5133"/>
                  </a:lnTo>
                  <a:cubicBezTo>
                    <a:pt x="4768" y="5027"/>
                    <a:pt x="5302" y="4351"/>
                    <a:pt x="5338" y="3604"/>
                  </a:cubicBezTo>
                  <a:cubicBezTo>
                    <a:pt x="5302" y="3105"/>
                    <a:pt x="5053" y="2643"/>
                    <a:pt x="4661" y="2358"/>
                  </a:cubicBezTo>
                  <a:lnTo>
                    <a:pt x="4768" y="1860"/>
                  </a:lnTo>
                  <a:cubicBezTo>
                    <a:pt x="4975" y="702"/>
                    <a:pt x="4076" y="1"/>
                    <a:pt x="3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94"/>
            <p:cNvSpPr/>
            <p:nvPr/>
          </p:nvSpPr>
          <p:spPr>
            <a:xfrm>
              <a:off x="8020850" y="1253750"/>
              <a:ext cx="133450" cy="311725"/>
            </a:xfrm>
            <a:custGeom>
              <a:rect b="b" l="l" r="r" t="t"/>
              <a:pathLst>
                <a:path extrusionOk="0" h="12469" w="5338">
                  <a:moveTo>
                    <a:pt x="2480" y="0"/>
                  </a:moveTo>
                  <a:cubicBezTo>
                    <a:pt x="1578" y="0"/>
                    <a:pt x="657" y="722"/>
                    <a:pt x="926" y="1901"/>
                  </a:cubicBezTo>
                  <a:lnTo>
                    <a:pt x="1032" y="2399"/>
                  </a:lnTo>
                  <a:cubicBezTo>
                    <a:pt x="606" y="2684"/>
                    <a:pt x="356" y="3146"/>
                    <a:pt x="356" y="3645"/>
                  </a:cubicBezTo>
                  <a:cubicBezTo>
                    <a:pt x="356" y="4392"/>
                    <a:pt x="890" y="5068"/>
                    <a:pt x="1637" y="5174"/>
                  </a:cubicBezTo>
                  <a:lnTo>
                    <a:pt x="1851" y="6206"/>
                  </a:lnTo>
                  <a:cubicBezTo>
                    <a:pt x="2135" y="7416"/>
                    <a:pt x="1531" y="8661"/>
                    <a:pt x="392" y="9160"/>
                  </a:cubicBezTo>
                  <a:lnTo>
                    <a:pt x="1" y="12469"/>
                  </a:lnTo>
                  <a:cubicBezTo>
                    <a:pt x="1495" y="12291"/>
                    <a:pt x="2883" y="11543"/>
                    <a:pt x="3808" y="10369"/>
                  </a:cubicBezTo>
                  <a:cubicBezTo>
                    <a:pt x="4911" y="9017"/>
                    <a:pt x="5338" y="7238"/>
                    <a:pt x="4946" y="5530"/>
                  </a:cubicBezTo>
                  <a:lnTo>
                    <a:pt x="3950" y="1225"/>
                  </a:lnTo>
                  <a:cubicBezTo>
                    <a:pt x="3771" y="376"/>
                    <a:pt x="3130" y="0"/>
                    <a:pt x="2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94"/>
            <p:cNvSpPr/>
            <p:nvPr/>
          </p:nvSpPr>
          <p:spPr>
            <a:xfrm>
              <a:off x="7886525" y="1644625"/>
              <a:ext cx="78325" cy="26700"/>
            </a:xfrm>
            <a:custGeom>
              <a:rect b="b" l="l" r="r" t="t"/>
              <a:pathLst>
                <a:path extrusionOk="0" h="1068" w="3133">
                  <a:moveTo>
                    <a:pt x="1" y="0"/>
                  </a:moveTo>
                  <a:lnTo>
                    <a:pt x="1" y="534"/>
                  </a:lnTo>
                  <a:cubicBezTo>
                    <a:pt x="1" y="819"/>
                    <a:pt x="214" y="1068"/>
                    <a:pt x="499" y="1068"/>
                  </a:cubicBezTo>
                  <a:lnTo>
                    <a:pt x="2598" y="1068"/>
                  </a:lnTo>
                  <a:cubicBezTo>
                    <a:pt x="2883" y="1068"/>
                    <a:pt x="3132" y="819"/>
                    <a:pt x="3132" y="534"/>
                  </a:cubicBezTo>
                  <a:lnTo>
                    <a:pt x="3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9" name="Google Shape;2609;p94"/>
          <p:cNvGrpSpPr/>
          <p:nvPr/>
        </p:nvGrpSpPr>
        <p:grpSpPr>
          <a:xfrm>
            <a:off x="6934750" y="4118222"/>
            <a:ext cx="488375" cy="445575"/>
            <a:chOff x="6934750" y="4027450"/>
            <a:chExt cx="488375" cy="445575"/>
          </a:xfrm>
        </p:grpSpPr>
        <p:sp>
          <p:nvSpPr>
            <p:cNvPr id="2610" name="Google Shape;2610;p94"/>
            <p:cNvSpPr/>
            <p:nvPr/>
          </p:nvSpPr>
          <p:spPr>
            <a:xfrm>
              <a:off x="7295900" y="4263350"/>
              <a:ext cx="25825" cy="25825"/>
            </a:xfrm>
            <a:custGeom>
              <a:rect b="b" l="l" r="r" t="t"/>
              <a:pathLst>
                <a:path extrusionOk="0" h="1033" w="1033">
                  <a:moveTo>
                    <a:pt x="0" y="1"/>
                  </a:moveTo>
                  <a:lnTo>
                    <a:pt x="0" y="1033"/>
                  </a:lnTo>
                  <a:lnTo>
                    <a:pt x="1032" y="1033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94"/>
            <p:cNvSpPr/>
            <p:nvPr/>
          </p:nvSpPr>
          <p:spPr>
            <a:xfrm>
              <a:off x="7213175" y="4159275"/>
              <a:ext cx="100525" cy="33825"/>
            </a:xfrm>
            <a:custGeom>
              <a:rect b="b" l="l" r="r" t="t"/>
              <a:pathLst>
                <a:path extrusionOk="0" h="1353" w="4021">
                  <a:moveTo>
                    <a:pt x="712" y="1"/>
                  </a:moveTo>
                  <a:cubicBezTo>
                    <a:pt x="0" y="1"/>
                    <a:pt x="0" y="1033"/>
                    <a:pt x="712" y="1033"/>
                  </a:cubicBezTo>
                  <a:lnTo>
                    <a:pt x="2775" y="1033"/>
                  </a:lnTo>
                  <a:cubicBezTo>
                    <a:pt x="3202" y="1033"/>
                    <a:pt x="3629" y="1139"/>
                    <a:pt x="4021" y="1353"/>
                  </a:cubicBezTo>
                  <a:cubicBezTo>
                    <a:pt x="3558" y="499"/>
                    <a:pt x="2704" y="1"/>
                    <a:pt x="1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94"/>
            <p:cNvSpPr/>
            <p:nvPr/>
          </p:nvSpPr>
          <p:spPr>
            <a:xfrm>
              <a:off x="7031700" y="4027450"/>
              <a:ext cx="391425" cy="369350"/>
            </a:xfrm>
            <a:custGeom>
              <a:rect b="b" l="l" r="r" t="t"/>
              <a:pathLst>
                <a:path extrusionOk="0" h="14774" w="15657">
                  <a:moveTo>
                    <a:pt x="5922" y="0"/>
                  </a:moveTo>
                  <a:cubicBezTo>
                    <a:pt x="3802" y="0"/>
                    <a:pt x="1682" y="758"/>
                    <a:pt x="1" y="2285"/>
                  </a:cubicBezTo>
                  <a:lnTo>
                    <a:pt x="6085" y="8405"/>
                  </a:lnTo>
                  <a:lnTo>
                    <a:pt x="11493" y="8405"/>
                  </a:lnTo>
                  <a:cubicBezTo>
                    <a:pt x="11280" y="7765"/>
                    <a:pt x="10711" y="7338"/>
                    <a:pt x="10034" y="7338"/>
                  </a:cubicBezTo>
                  <a:lnTo>
                    <a:pt x="7971" y="7338"/>
                  </a:lnTo>
                  <a:cubicBezTo>
                    <a:pt x="7893" y="7346"/>
                    <a:pt x="7818" y="7350"/>
                    <a:pt x="7746" y="7350"/>
                  </a:cubicBezTo>
                  <a:cubicBezTo>
                    <a:pt x="5733" y="7350"/>
                    <a:pt x="5733" y="4230"/>
                    <a:pt x="7746" y="4230"/>
                  </a:cubicBezTo>
                  <a:cubicBezTo>
                    <a:pt x="7818" y="4230"/>
                    <a:pt x="7893" y="4234"/>
                    <a:pt x="7971" y="4242"/>
                  </a:cubicBezTo>
                  <a:lnTo>
                    <a:pt x="9003" y="4242"/>
                  </a:lnTo>
                  <a:cubicBezTo>
                    <a:pt x="11031" y="4242"/>
                    <a:pt x="12667" y="5879"/>
                    <a:pt x="12667" y="7871"/>
                  </a:cubicBezTo>
                  <a:lnTo>
                    <a:pt x="12667" y="11002"/>
                  </a:lnTo>
                  <a:cubicBezTo>
                    <a:pt x="12667" y="11287"/>
                    <a:pt x="12418" y="11500"/>
                    <a:pt x="12134" y="11500"/>
                  </a:cubicBezTo>
                  <a:lnTo>
                    <a:pt x="9216" y="11500"/>
                  </a:lnTo>
                  <a:lnTo>
                    <a:pt x="12490" y="14774"/>
                  </a:lnTo>
                  <a:cubicBezTo>
                    <a:pt x="15656" y="11287"/>
                    <a:pt x="15514" y="5914"/>
                    <a:pt x="12205" y="2605"/>
                  </a:cubicBezTo>
                  <a:cubicBezTo>
                    <a:pt x="10473" y="874"/>
                    <a:pt x="8198" y="0"/>
                    <a:pt x="5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94"/>
            <p:cNvSpPr/>
            <p:nvPr/>
          </p:nvSpPr>
          <p:spPr>
            <a:xfrm>
              <a:off x="7209600" y="4263350"/>
              <a:ext cx="59625" cy="25825"/>
            </a:xfrm>
            <a:custGeom>
              <a:rect b="b" l="l" r="r" t="t"/>
              <a:pathLst>
                <a:path extrusionOk="0" h="1033" w="2385">
                  <a:moveTo>
                    <a:pt x="1" y="1"/>
                  </a:moveTo>
                  <a:lnTo>
                    <a:pt x="1068" y="1033"/>
                  </a:lnTo>
                  <a:lnTo>
                    <a:pt x="2385" y="1033"/>
                  </a:lnTo>
                  <a:lnTo>
                    <a:pt x="2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94"/>
            <p:cNvSpPr/>
            <p:nvPr/>
          </p:nvSpPr>
          <p:spPr>
            <a:xfrm>
              <a:off x="7035275" y="4263350"/>
              <a:ext cx="78300" cy="25825"/>
            </a:xfrm>
            <a:custGeom>
              <a:rect b="b" l="l" r="r" t="t"/>
              <a:pathLst>
                <a:path extrusionOk="0" h="1033" w="3132">
                  <a:moveTo>
                    <a:pt x="0" y="1"/>
                  </a:moveTo>
                  <a:lnTo>
                    <a:pt x="0" y="1033"/>
                  </a:lnTo>
                  <a:lnTo>
                    <a:pt x="3131" y="1033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94"/>
            <p:cNvSpPr/>
            <p:nvPr/>
          </p:nvSpPr>
          <p:spPr>
            <a:xfrm>
              <a:off x="6934750" y="4103250"/>
              <a:ext cx="391400" cy="369775"/>
            </a:xfrm>
            <a:custGeom>
              <a:rect b="b" l="l" r="r" t="t"/>
              <a:pathLst>
                <a:path extrusionOk="0" h="14791" w="15656">
                  <a:moveTo>
                    <a:pt x="3167" y="0"/>
                  </a:moveTo>
                  <a:cubicBezTo>
                    <a:pt x="0" y="3523"/>
                    <a:pt x="107" y="8860"/>
                    <a:pt x="3452" y="12204"/>
                  </a:cubicBezTo>
                  <a:cubicBezTo>
                    <a:pt x="5174" y="13927"/>
                    <a:pt x="7425" y="14791"/>
                    <a:pt x="9685" y="14791"/>
                  </a:cubicBezTo>
                  <a:cubicBezTo>
                    <a:pt x="11813" y="14791"/>
                    <a:pt x="13948" y="14025"/>
                    <a:pt x="15656" y="12489"/>
                  </a:cubicBezTo>
                  <a:lnTo>
                    <a:pt x="11635" y="8468"/>
                  </a:lnTo>
                  <a:lnTo>
                    <a:pt x="3487" y="8468"/>
                  </a:lnTo>
                  <a:cubicBezTo>
                    <a:pt x="3203" y="8468"/>
                    <a:pt x="2989" y="8255"/>
                    <a:pt x="2989" y="7970"/>
                  </a:cubicBezTo>
                  <a:lnTo>
                    <a:pt x="2989" y="5871"/>
                  </a:lnTo>
                  <a:cubicBezTo>
                    <a:pt x="2954" y="5586"/>
                    <a:pt x="3203" y="5337"/>
                    <a:pt x="3487" y="5337"/>
                  </a:cubicBezTo>
                  <a:lnTo>
                    <a:pt x="8504" y="5337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94"/>
            <p:cNvSpPr/>
            <p:nvPr/>
          </p:nvSpPr>
          <p:spPr>
            <a:xfrm>
              <a:off x="7139325" y="4263350"/>
              <a:ext cx="59625" cy="25825"/>
            </a:xfrm>
            <a:custGeom>
              <a:rect b="b" l="l" r="r" t="t"/>
              <a:pathLst>
                <a:path extrusionOk="0" h="1033" w="2385">
                  <a:moveTo>
                    <a:pt x="1" y="1"/>
                  </a:moveTo>
                  <a:lnTo>
                    <a:pt x="1" y="1033"/>
                  </a:lnTo>
                  <a:lnTo>
                    <a:pt x="2385" y="1033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7" name="Google Shape;2617;p94"/>
          <p:cNvGrpSpPr/>
          <p:nvPr/>
        </p:nvGrpSpPr>
        <p:grpSpPr>
          <a:xfrm>
            <a:off x="6982775" y="3403247"/>
            <a:ext cx="391425" cy="445650"/>
            <a:chOff x="6982775" y="3312475"/>
            <a:chExt cx="391425" cy="445650"/>
          </a:xfrm>
        </p:grpSpPr>
        <p:sp>
          <p:nvSpPr>
            <p:cNvPr id="2618" name="Google Shape;2618;p94"/>
            <p:cNvSpPr/>
            <p:nvPr/>
          </p:nvSpPr>
          <p:spPr>
            <a:xfrm>
              <a:off x="7113550" y="3313275"/>
              <a:ext cx="51600" cy="40125"/>
            </a:xfrm>
            <a:custGeom>
              <a:rect b="b" l="l" r="r" t="t"/>
              <a:pathLst>
                <a:path extrusionOk="0" h="1605" w="2064">
                  <a:moveTo>
                    <a:pt x="444" y="0"/>
                  </a:moveTo>
                  <a:cubicBezTo>
                    <a:pt x="187" y="0"/>
                    <a:pt x="0" y="235"/>
                    <a:pt x="0" y="502"/>
                  </a:cubicBezTo>
                  <a:lnTo>
                    <a:pt x="0" y="1605"/>
                  </a:lnTo>
                  <a:lnTo>
                    <a:pt x="2064" y="1605"/>
                  </a:lnTo>
                  <a:lnTo>
                    <a:pt x="2064" y="4"/>
                  </a:lnTo>
                  <a:lnTo>
                    <a:pt x="498" y="4"/>
                  </a:lnTo>
                  <a:cubicBezTo>
                    <a:pt x="480" y="1"/>
                    <a:pt x="462" y="0"/>
                    <a:pt x="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94"/>
            <p:cNvSpPr/>
            <p:nvPr/>
          </p:nvSpPr>
          <p:spPr>
            <a:xfrm>
              <a:off x="7113550" y="3719850"/>
              <a:ext cx="51600" cy="38275"/>
            </a:xfrm>
            <a:custGeom>
              <a:rect b="b" l="l" r="r" t="t"/>
              <a:pathLst>
                <a:path extrusionOk="0" h="1531" w="2064">
                  <a:moveTo>
                    <a:pt x="0" y="1"/>
                  </a:moveTo>
                  <a:lnTo>
                    <a:pt x="0" y="997"/>
                  </a:lnTo>
                  <a:cubicBezTo>
                    <a:pt x="0" y="1282"/>
                    <a:pt x="214" y="1531"/>
                    <a:pt x="498" y="1531"/>
                  </a:cubicBezTo>
                  <a:lnTo>
                    <a:pt x="2064" y="1531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94"/>
            <p:cNvSpPr/>
            <p:nvPr/>
          </p:nvSpPr>
          <p:spPr>
            <a:xfrm>
              <a:off x="7191825" y="3312475"/>
              <a:ext cx="104100" cy="444775"/>
            </a:xfrm>
            <a:custGeom>
              <a:rect b="b" l="l" r="r" t="t"/>
              <a:pathLst>
                <a:path extrusionOk="0" h="17791" w="4164">
                  <a:moveTo>
                    <a:pt x="0" y="0"/>
                  </a:moveTo>
                  <a:lnTo>
                    <a:pt x="0" y="1637"/>
                  </a:lnTo>
                  <a:lnTo>
                    <a:pt x="2598" y="1637"/>
                  </a:lnTo>
                  <a:cubicBezTo>
                    <a:pt x="2882" y="1637"/>
                    <a:pt x="3131" y="1850"/>
                    <a:pt x="3131" y="2135"/>
                  </a:cubicBezTo>
                  <a:lnTo>
                    <a:pt x="3131" y="15762"/>
                  </a:lnTo>
                  <a:cubicBezTo>
                    <a:pt x="3096" y="16047"/>
                    <a:pt x="2882" y="16296"/>
                    <a:pt x="2598" y="16296"/>
                  </a:cubicBezTo>
                  <a:lnTo>
                    <a:pt x="0" y="16296"/>
                  </a:lnTo>
                  <a:lnTo>
                    <a:pt x="0" y="17790"/>
                  </a:lnTo>
                  <a:lnTo>
                    <a:pt x="4163" y="17790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94"/>
            <p:cNvSpPr/>
            <p:nvPr/>
          </p:nvSpPr>
          <p:spPr>
            <a:xfrm>
              <a:off x="7321700" y="3313275"/>
              <a:ext cx="52500" cy="444850"/>
            </a:xfrm>
            <a:custGeom>
              <a:rect b="b" l="l" r="r" t="t"/>
              <a:pathLst>
                <a:path extrusionOk="0" h="17794" w="2100">
                  <a:moveTo>
                    <a:pt x="1620" y="0"/>
                  </a:moveTo>
                  <a:cubicBezTo>
                    <a:pt x="1602" y="0"/>
                    <a:pt x="1584" y="1"/>
                    <a:pt x="1566" y="4"/>
                  </a:cubicBezTo>
                  <a:lnTo>
                    <a:pt x="0" y="4"/>
                  </a:lnTo>
                  <a:lnTo>
                    <a:pt x="0" y="17794"/>
                  </a:lnTo>
                  <a:lnTo>
                    <a:pt x="1566" y="17794"/>
                  </a:lnTo>
                  <a:cubicBezTo>
                    <a:pt x="1850" y="17794"/>
                    <a:pt x="2099" y="17545"/>
                    <a:pt x="2099" y="17260"/>
                  </a:cubicBezTo>
                  <a:lnTo>
                    <a:pt x="2099" y="502"/>
                  </a:lnTo>
                  <a:cubicBezTo>
                    <a:pt x="2099" y="235"/>
                    <a:pt x="1881" y="0"/>
                    <a:pt x="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94"/>
            <p:cNvSpPr/>
            <p:nvPr/>
          </p:nvSpPr>
          <p:spPr>
            <a:xfrm>
              <a:off x="7101075" y="3521500"/>
              <a:ext cx="24950" cy="50725"/>
            </a:xfrm>
            <a:custGeom>
              <a:rect b="b" l="l" r="r" t="t"/>
              <a:pathLst>
                <a:path extrusionOk="0" h="2029" w="998">
                  <a:moveTo>
                    <a:pt x="1" y="0"/>
                  </a:moveTo>
                  <a:cubicBezTo>
                    <a:pt x="1" y="712"/>
                    <a:pt x="179" y="1388"/>
                    <a:pt x="499" y="2029"/>
                  </a:cubicBezTo>
                  <a:cubicBezTo>
                    <a:pt x="819" y="1388"/>
                    <a:pt x="997" y="712"/>
                    <a:pt x="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94"/>
            <p:cNvSpPr/>
            <p:nvPr/>
          </p:nvSpPr>
          <p:spPr>
            <a:xfrm>
              <a:off x="7101075" y="3444100"/>
              <a:ext cx="24950" cy="51625"/>
            </a:xfrm>
            <a:custGeom>
              <a:rect b="b" l="l" r="r" t="t"/>
              <a:pathLst>
                <a:path extrusionOk="0" h="2065" w="998">
                  <a:moveTo>
                    <a:pt x="499" y="1"/>
                  </a:moveTo>
                  <a:cubicBezTo>
                    <a:pt x="179" y="641"/>
                    <a:pt x="1" y="1353"/>
                    <a:pt x="1" y="2065"/>
                  </a:cubicBezTo>
                  <a:lnTo>
                    <a:pt x="997" y="2065"/>
                  </a:lnTo>
                  <a:cubicBezTo>
                    <a:pt x="997" y="1353"/>
                    <a:pt x="819" y="641"/>
                    <a:pt x="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94"/>
            <p:cNvSpPr/>
            <p:nvPr/>
          </p:nvSpPr>
          <p:spPr>
            <a:xfrm>
              <a:off x="7049500" y="3521500"/>
              <a:ext cx="32050" cy="43600"/>
            </a:xfrm>
            <a:custGeom>
              <a:rect b="b" l="l" r="r" t="t"/>
              <a:pathLst>
                <a:path extrusionOk="0" h="1744" w="1282">
                  <a:moveTo>
                    <a:pt x="0" y="0"/>
                  </a:moveTo>
                  <a:cubicBezTo>
                    <a:pt x="143" y="748"/>
                    <a:pt x="641" y="1388"/>
                    <a:pt x="1281" y="1744"/>
                  </a:cubicBezTo>
                  <a:cubicBezTo>
                    <a:pt x="1139" y="1175"/>
                    <a:pt x="1032" y="570"/>
                    <a:pt x="9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94"/>
            <p:cNvSpPr/>
            <p:nvPr/>
          </p:nvSpPr>
          <p:spPr>
            <a:xfrm>
              <a:off x="7049500" y="3452125"/>
              <a:ext cx="32050" cy="43600"/>
            </a:xfrm>
            <a:custGeom>
              <a:rect b="b" l="l" r="r" t="t"/>
              <a:pathLst>
                <a:path extrusionOk="0" h="1744" w="1282">
                  <a:moveTo>
                    <a:pt x="1281" y="0"/>
                  </a:moveTo>
                  <a:lnTo>
                    <a:pt x="1281" y="0"/>
                  </a:lnTo>
                  <a:cubicBezTo>
                    <a:pt x="641" y="356"/>
                    <a:pt x="143" y="996"/>
                    <a:pt x="0" y="1744"/>
                  </a:cubicBezTo>
                  <a:lnTo>
                    <a:pt x="997" y="1744"/>
                  </a:lnTo>
                  <a:cubicBezTo>
                    <a:pt x="1032" y="1139"/>
                    <a:pt x="1139" y="534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94"/>
            <p:cNvSpPr/>
            <p:nvPr/>
          </p:nvSpPr>
          <p:spPr>
            <a:xfrm>
              <a:off x="6982775" y="3379175"/>
              <a:ext cx="260650" cy="314925"/>
            </a:xfrm>
            <a:custGeom>
              <a:rect b="b" l="l" r="r" t="t"/>
              <a:pathLst>
                <a:path extrusionOk="0" h="12597" w="10426">
                  <a:moveTo>
                    <a:pt x="5207" y="1514"/>
                  </a:moveTo>
                  <a:cubicBezTo>
                    <a:pt x="7091" y="1514"/>
                    <a:pt x="8896" y="2971"/>
                    <a:pt x="8896" y="5160"/>
                  </a:cubicBezTo>
                  <a:cubicBezTo>
                    <a:pt x="8896" y="7188"/>
                    <a:pt x="7259" y="8825"/>
                    <a:pt x="5231" y="8825"/>
                  </a:cubicBezTo>
                  <a:cubicBezTo>
                    <a:pt x="1993" y="8825"/>
                    <a:pt x="357" y="4875"/>
                    <a:pt x="2634" y="2598"/>
                  </a:cubicBezTo>
                  <a:cubicBezTo>
                    <a:pt x="3383" y="1849"/>
                    <a:pt x="4304" y="1514"/>
                    <a:pt x="5207" y="1514"/>
                  </a:cubicBezTo>
                  <a:close/>
                  <a:moveTo>
                    <a:pt x="7330" y="9928"/>
                  </a:moveTo>
                  <a:cubicBezTo>
                    <a:pt x="8006" y="9928"/>
                    <a:pt x="8006" y="10959"/>
                    <a:pt x="7330" y="10959"/>
                  </a:cubicBezTo>
                  <a:lnTo>
                    <a:pt x="3167" y="10959"/>
                  </a:lnTo>
                  <a:cubicBezTo>
                    <a:pt x="2456" y="10959"/>
                    <a:pt x="2456" y="9928"/>
                    <a:pt x="3167" y="9928"/>
                  </a:cubicBezTo>
                  <a:close/>
                  <a:moveTo>
                    <a:pt x="534" y="1"/>
                  </a:moveTo>
                  <a:cubicBezTo>
                    <a:pt x="250" y="1"/>
                    <a:pt x="1" y="250"/>
                    <a:pt x="1" y="534"/>
                  </a:cubicBezTo>
                  <a:lnTo>
                    <a:pt x="1" y="12062"/>
                  </a:lnTo>
                  <a:cubicBezTo>
                    <a:pt x="1" y="12347"/>
                    <a:pt x="250" y="12596"/>
                    <a:pt x="534" y="12596"/>
                  </a:cubicBezTo>
                  <a:lnTo>
                    <a:pt x="10426" y="12596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94"/>
            <p:cNvSpPr/>
            <p:nvPr/>
          </p:nvSpPr>
          <p:spPr>
            <a:xfrm>
              <a:off x="7144675" y="3452125"/>
              <a:ext cx="32050" cy="42725"/>
            </a:xfrm>
            <a:custGeom>
              <a:rect b="b" l="l" r="r" t="t"/>
              <a:pathLst>
                <a:path extrusionOk="0" h="1709" w="1282">
                  <a:moveTo>
                    <a:pt x="0" y="0"/>
                  </a:moveTo>
                  <a:lnTo>
                    <a:pt x="0" y="0"/>
                  </a:lnTo>
                  <a:cubicBezTo>
                    <a:pt x="178" y="534"/>
                    <a:pt x="285" y="1139"/>
                    <a:pt x="285" y="1708"/>
                  </a:cubicBezTo>
                  <a:lnTo>
                    <a:pt x="1281" y="1708"/>
                  </a:lnTo>
                  <a:cubicBezTo>
                    <a:pt x="1139" y="996"/>
                    <a:pt x="676" y="35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94"/>
            <p:cNvSpPr/>
            <p:nvPr/>
          </p:nvSpPr>
          <p:spPr>
            <a:xfrm>
              <a:off x="7144675" y="3521500"/>
              <a:ext cx="32050" cy="43600"/>
            </a:xfrm>
            <a:custGeom>
              <a:rect b="b" l="l" r="r" t="t"/>
              <a:pathLst>
                <a:path extrusionOk="0" h="1744" w="1282">
                  <a:moveTo>
                    <a:pt x="285" y="0"/>
                  </a:moveTo>
                  <a:cubicBezTo>
                    <a:pt x="285" y="570"/>
                    <a:pt x="178" y="1175"/>
                    <a:pt x="0" y="1744"/>
                  </a:cubicBezTo>
                  <a:cubicBezTo>
                    <a:pt x="676" y="1388"/>
                    <a:pt x="1139" y="748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9" name="Google Shape;2629;p94"/>
          <p:cNvGrpSpPr/>
          <p:nvPr/>
        </p:nvGrpSpPr>
        <p:grpSpPr>
          <a:xfrm>
            <a:off x="6951900" y="2663847"/>
            <a:ext cx="449875" cy="444975"/>
            <a:chOff x="6951900" y="2573075"/>
            <a:chExt cx="449875" cy="444975"/>
          </a:xfrm>
        </p:grpSpPr>
        <p:sp>
          <p:nvSpPr>
            <p:cNvPr id="2630" name="Google Shape;2630;p94"/>
            <p:cNvSpPr/>
            <p:nvPr/>
          </p:nvSpPr>
          <p:spPr>
            <a:xfrm>
              <a:off x="6994575" y="2615725"/>
              <a:ext cx="77300" cy="66800"/>
            </a:xfrm>
            <a:custGeom>
              <a:rect b="b" l="l" r="r" t="t"/>
              <a:pathLst>
                <a:path extrusionOk="0" h="2672" w="3092">
                  <a:moveTo>
                    <a:pt x="2328" y="1"/>
                  </a:moveTo>
                  <a:cubicBezTo>
                    <a:pt x="2227" y="1"/>
                    <a:pt x="2121" y="36"/>
                    <a:pt x="2019" y="117"/>
                  </a:cubicBezTo>
                  <a:cubicBezTo>
                    <a:pt x="1379" y="615"/>
                    <a:pt x="810" y="1185"/>
                    <a:pt x="312" y="1825"/>
                  </a:cubicBezTo>
                  <a:cubicBezTo>
                    <a:pt x="1" y="2239"/>
                    <a:pt x="368" y="2672"/>
                    <a:pt x="755" y="2672"/>
                  </a:cubicBezTo>
                  <a:cubicBezTo>
                    <a:pt x="901" y="2672"/>
                    <a:pt x="1049" y="2611"/>
                    <a:pt x="1165" y="2465"/>
                  </a:cubicBezTo>
                  <a:cubicBezTo>
                    <a:pt x="1592" y="1896"/>
                    <a:pt x="2091" y="1398"/>
                    <a:pt x="2660" y="971"/>
                  </a:cubicBezTo>
                  <a:cubicBezTo>
                    <a:pt x="3092" y="626"/>
                    <a:pt x="2755" y="1"/>
                    <a:pt x="2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94"/>
            <p:cNvSpPr/>
            <p:nvPr/>
          </p:nvSpPr>
          <p:spPr>
            <a:xfrm>
              <a:off x="7082400" y="2573150"/>
              <a:ext cx="83650" cy="41075"/>
            </a:xfrm>
            <a:custGeom>
              <a:rect b="b" l="l" r="r" t="t"/>
              <a:pathLst>
                <a:path extrusionOk="0" h="1643" w="3346">
                  <a:moveTo>
                    <a:pt x="2812" y="1"/>
                  </a:moveTo>
                  <a:cubicBezTo>
                    <a:pt x="2788" y="1"/>
                    <a:pt x="2765" y="2"/>
                    <a:pt x="2741" y="5"/>
                  </a:cubicBezTo>
                  <a:cubicBezTo>
                    <a:pt x="1922" y="112"/>
                    <a:pt x="1139" y="326"/>
                    <a:pt x="392" y="646"/>
                  </a:cubicBezTo>
                  <a:cubicBezTo>
                    <a:pt x="143" y="753"/>
                    <a:pt x="1" y="1037"/>
                    <a:pt x="108" y="1322"/>
                  </a:cubicBezTo>
                  <a:cubicBezTo>
                    <a:pt x="190" y="1514"/>
                    <a:pt x="399" y="1642"/>
                    <a:pt x="621" y="1642"/>
                  </a:cubicBezTo>
                  <a:cubicBezTo>
                    <a:pt x="687" y="1642"/>
                    <a:pt x="754" y="1631"/>
                    <a:pt x="819" y="1607"/>
                  </a:cubicBezTo>
                  <a:lnTo>
                    <a:pt x="819" y="1571"/>
                  </a:lnTo>
                  <a:cubicBezTo>
                    <a:pt x="1460" y="1322"/>
                    <a:pt x="2171" y="1108"/>
                    <a:pt x="2883" y="1037"/>
                  </a:cubicBezTo>
                  <a:cubicBezTo>
                    <a:pt x="3132" y="1002"/>
                    <a:pt x="3345" y="717"/>
                    <a:pt x="3310" y="468"/>
                  </a:cubicBezTo>
                  <a:cubicBezTo>
                    <a:pt x="3277" y="175"/>
                    <a:pt x="3066" y="1"/>
                    <a:pt x="2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94"/>
            <p:cNvSpPr/>
            <p:nvPr/>
          </p:nvSpPr>
          <p:spPr>
            <a:xfrm>
              <a:off x="7185600" y="2573075"/>
              <a:ext cx="88975" cy="40400"/>
            </a:xfrm>
            <a:custGeom>
              <a:rect b="b" l="l" r="r" t="t"/>
              <a:pathLst>
                <a:path extrusionOk="0" h="1616" w="3559">
                  <a:moveTo>
                    <a:pt x="721" y="1"/>
                  </a:moveTo>
                  <a:cubicBezTo>
                    <a:pt x="95" y="1"/>
                    <a:pt x="0" y="973"/>
                    <a:pt x="712" y="1040"/>
                  </a:cubicBezTo>
                  <a:cubicBezTo>
                    <a:pt x="1388" y="1111"/>
                    <a:pt x="2099" y="1325"/>
                    <a:pt x="2740" y="1574"/>
                  </a:cubicBezTo>
                  <a:cubicBezTo>
                    <a:pt x="2814" y="1602"/>
                    <a:pt x="2889" y="1615"/>
                    <a:pt x="2960" y="1615"/>
                  </a:cubicBezTo>
                  <a:cubicBezTo>
                    <a:pt x="3161" y="1615"/>
                    <a:pt x="3337" y="1509"/>
                    <a:pt x="3416" y="1325"/>
                  </a:cubicBezTo>
                  <a:cubicBezTo>
                    <a:pt x="3558" y="1040"/>
                    <a:pt x="3416" y="720"/>
                    <a:pt x="3167" y="613"/>
                  </a:cubicBezTo>
                  <a:cubicBezTo>
                    <a:pt x="2420" y="329"/>
                    <a:pt x="1637" y="115"/>
                    <a:pt x="819" y="8"/>
                  </a:cubicBezTo>
                  <a:cubicBezTo>
                    <a:pt x="785" y="3"/>
                    <a:pt x="752" y="1"/>
                    <a:pt x="7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94"/>
            <p:cNvSpPr/>
            <p:nvPr/>
          </p:nvSpPr>
          <p:spPr>
            <a:xfrm>
              <a:off x="7284025" y="2615050"/>
              <a:ext cx="78675" cy="67350"/>
            </a:xfrm>
            <a:custGeom>
              <a:rect b="b" l="l" r="r" t="t"/>
              <a:pathLst>
                <a:path extrusionOk="0" h="2694" w="3147">
                  <a:moveTo>
                    <a:pt x="799" y="0"/>
                  </a:moveTo>
                  <a:cubicBezTo>
                    <a:pt x="348" y="0"/>
                    <a:pt x="1" y="651"/>
                    <a:pt x="511" y="962"/>
                  </a:cubicBezTo>
                  <a:cubicBezTo>
                    <a:pt x="1080" y="1389"/>
                    <a:pt x="1578" y="1923"/>
                    <a:pt x="2005" y="2492"/>
                  </a:cubicBezTo>
                  <a:cubicBezTo>
                    <a:pt x="2119" y="2634"/>
                    <a:pt x="2260" y="2693"/>
                    <a:pt x="2399" y="2693"/>
                  </a:cubicBezTo>
                  <a:cubicBezTo>
                    <a:pt x="2782" y="2693"/>
                    <a:pt x="3146" y="2244"/>
                    <a:pt x="2859" y="1852"/>
                  </a:cubicBezTo>
                  <a:cubicBezTo>
                    <a:pt x="2361" y="1212"/>
                    <a:pt x="1792" y="642"/>
                    <a:pt x="1151" y="144"/>
                  </a:cubicBezTo>
                  <a:cubicBezTo>
                    <a:pt x="1035" y="43"/>
                    <a:pt x="914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94"/>
            <p:cNvSpPr/>
            <p:nvPr/>
          </p:nvSpPr>
          <p:spPr>
            <a:xfrm>
              <a:off x="7358150" y="2701250"/>
              <a:ext cx="43625" cy="81075"/>
            </a:xfrm>
            <a:custGeom>
              <a:rect b="b" l="l" r="r" t="t"/>
              <a:pathLst>
                <a:path extrusionOk="0" h="3243" w="1745">
                  <a:moveTo>
                    <a:pt x="592" y="0"/>
                  </a:moveTo>
                  <a:cubicBezTo>
                    <a:pt x="524" y="0"/>
                    <a:pt x="456" y="13"/>
                    <a:pt x="392" y="41"/>
                  </a:cubicBezTo>
                  <a:cubicBezTo>
                    <a:pt x="108" y="147"/>
                    <a:pt x="1" y="468"/>
                    <a:pt x="108" y="717"/>
                  </a:cubicBezTo>
                  <a:cubicBezTo>
                    <a:pt x="392" y="1393"/>
                    <a:pt x="570" y="2069"/>
                    <a:pt x="677" y="2780"/>
                  </a:cubicBezTo>
                  <a:cubicBezTo>
                    <a:pt x="712" y="3029"/>
                    <a:pt x="926" y="3243"/>
                    <a:pt x="1175" y="3243"/>
                  </a:cubicBezTo>
                  <a:lnTo>
                    <a:pt x="1246" y="3243"/>
                  </a:lnTo>
                  <a:cubicBezTo>
                    <a:pt x="1531" y="3207"/>
                    <a:pt x="1744" y="2923"/>
                    <a:pt x="1709" y="2638"/>
                  </a:cubicBezTo>
                  <a:cubicBezTo>
                    <a:pt x="1602" y="1855"/>
                    <a:pt x="1389" y="1073"/>
                    <a:pt x="1068" y="325"/>
                  </a:cubicBezTo>
                  <a:cubicBezTo>
                    <a:pt x="989" y="113"/>
                    <a:pt x="791" y="0"/>
                    <a:pt x="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94"/>
            <p:cNvSpPr/>
            <p:nvPr/>
          </p:nvSpPr>
          <p:spPr>
            <a:xfrm>
              <a:off x="7358150" y="2808100"/>
              <a:ext cx="43625" cy="81100"/>
            </a:xfrm>
            <a:custGeom>
              <a:rect b="b" l="l" r="r" t="t"/>
              <a:pathLst>
                <a:path extrusionOk="0" h="3244" w="1745">
                  <a:moveTo>
                    <a:pt x="1246" y="1"/>
                  </a:moveTo>
                  <a:lnTo>
                    <a:pt x="1246" y="36"/>
                  </a:lnTo>
                  <a:cubicBezTo>
                    <a:pt x="1209" y="27"/>
                    <a:pt x="1172" y="23"/>
                    <a:pt x="1136" y="23"/>
                  </a:cubicBezTo>
                  <a:cubicBezTo>
                    <a:pt x="900" y="23"/>
                    <a:pt x="708" y="216"/>
                    <a:pt x="677" y="463"/>
                  </a:cubicBezTo>
                  <a:cubicBezTo>
                    <a:pt x="570" y="1175"/>
                    <a:pt x="392" y="1851"/>
                    <a:pt x="108" y="2527"/>
                  </a:cubicBezTo>
                  <a:cubicBezTo>
                    <a:pt x="1" y="2776"/>
                    <a:pt x="143" y="3096"/>
                    <a:pt x="392" y="3203"/>
                  </a:cubicBezTo>
                  <a:cubicBezTo>
                    <a:pt x="465" y="3230"/>
                    <a:pt x="538" y="3244"/>
                    <a:pt x="607" y="3244"/>
                  </a:cubicBezTo>
                  <a:cubicBezTo>
                    <a:pt x="811" y="3244"/>
                    <a:pt x="989" y="3130"/>
                    <a:pt x="1068" y="2918"/>
                  </a:cubicBezTo>
                  <a:cubicBezTo>
                    <a:pt x="1389" y="2171"/>
                    <a:pt x="1602" y="1388"/>
                    <a:pt x="1709" y="606"/>
                  </a:cubicBezTo>
                  <a:cubicBezTo>
                    <a:pt x="1744" y="321"/>
                    <a:pt x="1531" y="36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94"/>
            <p:cNvSpPr/>
            <p:nvPr/>
          </p:nvSpPr>
          <p:spPr>
            <a:xfrm>
              <a:off x="7286075" y="2908400"/>
              <a:ext cx="77150" cy="66400"/>
            </a:xfrm>
            <a:custGeom>
              <a:rect b="b" l="l" r="r" t="t"/>
              <a:pathLst>
                <a:path extrusionOk="0" h="2656" w="3086">
                  <a:moveTo>
                    <a:pt x="2354" y="0"/>
                  </a:moveTo>
                  <a:cubicBezTo>
                    <a:pt x="2211" y="0"/>
                    <a:pt x="2067" y="65"/>
                    <a:pt x="1959" y="223"/>
                  </a:cubicBezTo>
                  <a:cubicBezTo>
                    <a:pt x="1496" y="757"/>
                    <a:pt x="998" y="1290"/>
                    <a:pt x="429" y="1717"/>
                  </a:cubicBezTo>
                  <a:cubicBezTo>
                    <a:pt x="0" y="2060"/>
                    <a:pt x="306" y="2655"/>
                    <a:pt x="738" y="2655"/>
                  </a:cubicBezTo>
                  <a:cubicBezTo>
                    <a:pt x="844" y="2655"/>
                    <a:pt x="957" y="2620"/>
                    <a:pt x="1069" y="2536"/>
                  </a:cubicBezTo>
                  <a:cubicBezTo>
                    <a:pt x="1710" y="2073"/>
                    <a:pt x="2279" y="1468"/>
                    <a:pt x="2777" y="828"/>
                  </a:cubicBezTo>
                  <a:cubicBezTo>
                    <a:pt x="3086" y="442"/>
                    <a:pt x="2725" y="0"/>
                    <a:pt x="2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94"/>
            <p:cNvSpPr/>
            <p:nvPr/>
          </p:nvSpPr>
          <p:spPr>
            <a:xfrm>
              <a:off x="7186475" y="2976975"/>
              <a:ext cx="92500" cy="41075"/>
            </a:xfrm>
            <a:custGeom>
              <a:rect b="b" l="l" r="r" t="t"/>
              <a:pathLst>
                <a:path extrusionOk="0" h="1643" w="3700">
                  <a:moveTo>
                    <a:pt x="2913" y="1"/>
                  </a:moveTo>
                  <a:cubicBezTo>
                    <a:pt x="2847" y="1"/>
                    <a:pt x="2777" y="14"/>
                    <a:pt x="2705" y="42"/>
                  </a:cubicBezTo>
                  <a:cubicBezTo>
                    <a:pt x="2064" y="326"/>
                    <a:pt x="1353" y="504"/>
                    <a:pt x="677" y="611"/>
                  </a:cubicBezTo>
                  <a:cubicBezTo>
                    <a:pt x="1" y="682"/>
                    <a:pt x="72" y="1607"/>
                    <a:pt x="712" y="1643"/>
                  </a:cubicBezTo>
                  <a:lnTo>
                    <a:pt x="784" y="1643"/>
                  </a:lnTo>
                  <a:cubicBezTo>
                    <a:pt x="1602" y="1536"/>
                    <a:pt x="2385" y="1323"/>
                    <a:pt x="3132" y="1002"/>
                  </a:cubicBezTo>
                  <a:cubicBezTo>
                    <a:pt x="3700" y="781"/>
                    <a:pt x="3428" y="1"/>
                    <a:pt x="29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94"/>
            <p:cNvSpPr/>
            <p:nvPr/>
          </p:nvSpPr>
          <p:spPr>
            <a:xfrm>
              <a:off x="7078200" y="2976700"/>
              <a:ext cx="92300" cy="41350"/>
            </a:xfrm>
            <a:custGeom>
              <a:rect b="b" l="l" r="r" t="t"/>
              <a:pathLst>
                <a:path extrusionOk="0" h="1654" w="3692">
                  <a:moveTo>
                    <a:pt x="756" y="1"/>
                  </a:moveTo>
                  <a:cubicBezTo>
                    <a:pt x="256" y="1"/>
                    <a:pt x="1" y="765"/>
                    <a:pt x="560" y="1013"/>
                  </a:cubicBezTo>
                  <a:cubicBezTo>
                    <a:pt x="1307" y="1334"/>
                    <a:pt x="2090" y="1547"/>
                    <a:pt x="2909" y="1654"/>
                  </a:cubicBezTo>
                  <a:lnTo>
                    <a:pt x="2980" y="1654"/>
                  </a:lnTo>
                  <a:cubicBezTo>
                    <a:pt x="3620" y="1618"/>
                    <a:pt x="3691" y="693"/>
                    <a:pt x="3051" y="586"/>
                  </a:cubicBezTo>
                  <a:lnTo>
                    <a:pt x="3051" y="586"/>
                  </a:lnTo>
                  <a:lnTo>
                    <a:pt x="3051" y="622"/>
                  </a:lnTo>
                  <a:cubicBezTo>
                    <a:pt x="2339" y="515"/>
                    <a:pt x="1628" y="337"/>
                    <a:pt x="987" y="53"/>
                  </a:cubicBezTo>
                  <a:cubicBezTo>
                    <a:pt x="906" y="17"/>
                    <a:pt x="828" y="1"/>
                    <a:pt x="7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94"/>
            <p:cNvSpPr/>
            <p:nvPr/>
          </p:nvSpPr>
          <p:spPr>
            <a:xfrm>
              <a:off x="6997900" y="2908500"/>
              <a:ext cx="69400" cy="66075"/>
            </a:xfrm>
            <a:custGeom>
              <a:rect b="b" l="l" r="r" t="t"/>
              <a:pathLst>
                <a:path extrusionOk="0" h="2643" w="2776">
                  <a:moveTo>
                    <a:pt x="603" y="1"/>
                  </a:moveTo>
                  <a:cubicBezTo>
                    <a:pt x="488" y="1"/>
                    <a:pt x="374" y="38"/>
                    <a:pt x="285" y="112"/>
                  </a:cubicBezTo>
                  <a:cubicBezTo>
                    <a:pt x="72" y="290"/>
                    <a:pt x="1" y="610"/>
                    <a:pt x="179" y="824"/>
                  </a:cubicBezTo>
                  <a:cubicBezTo>
                    <a:pt x="677" y="1464"/>
                    <a:pt x="1246" y="2033"/>
                    <a:pt x="1886" y="2532"/>
                  </a:cubicBezTo>
                  <a:cubicBezTo>
                    <a:pt x="1990" y="2606"/>
                    <a:pt x="2106" y="2643"/>
                    <a:pt x="2219" y="2643"/>
                  </a:cubicBezTo>
                  <a:cubicBezTo>
                    <a:pt x="2378" y="2643"/>
                    <a:pt x="2530" y="2570"/>
                    <a:pt x="2634" y="2425"/>
                  </a:cubicBezTo>
                  <a:cubicBezTo>
                    <a:pt x="2776" y="2211"/>
                    <a:pt x="2740" y="1891"/>
                    <a:pt x="2527" y="1713"/>
                  </a:cubicBezTo>
                  <a:cubicBezTo>
                    <a:pt x="1958" y="1286"/>
                    <a:pt x="1459" y="753"/>
                    <a:pt x="1032" y="219"/>
                  </a:cubicBezTo>
                  <a:cubicBezTo>
                    <a:pt x="929" y="74"/>
                    <a:pt x="764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94"/>
            <p:cNvSpPr/>
            <p:nvPr/>
          </p:nvSpPr>
          <p:spPr>
            <a:xfrm>
              <a:off x="6955125" y="2808625"/>
              <a:ext cx="45025" cy="80625"/>
            </a:xfrm>
            <a:custGeom>
              <a:rect b="b" l="l" r="r" t="t"/>
              <a:pathLst>
                <a:path extrusionOk="0" h="3225" w="1801">
                  <a:moveTo>
                    <a:pt x="568" y="1"/>
                  </a:moveTo>
                  <a:cubicBezTo>
                    <a:pt x="286" y="1"/>
                    <a:pt x="0" y="211"/>
                    <a:pt x="39" y="585"/>
                  </a:cubicBezTo>
                  <a:cubicBezTo>
                    <a:pt x="146" y="1367"/>
                    <a:pt x="360" y="2150"/>
                    <a:pt x="680" y="2897"/>
                  </a:cubicBezTo>
                  <a:cubicBezTo>
                    <a:pt x="769" y="3128"/>
                    <a:pt x="951" y="3224"/>
                    <a:pt x="1135" y="3224"/>
                  </a:cubicBezTo>
                  <a:cubicBezTo>
                    <a:pt x="1463" y="3224"/>
                    <a:pt x="1800" y="2916"/>
                    <a:pt x="1640" y="2506"/>
                  </a:cubicBezTo>
                  <a:cubicBezTo>
                    <a:pt x="1356" y="1866"/>
                    <a:pt x="1178" y="1154"/>
                    <a:pt x="1071" y="442"/>
                  </a:cubicBezTo>
                  <a:cubicBezTo>
                    <a:pt x="1023" y="140"/>
                    <a:pt x="797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94"/>
            <p:cNvSpPr/>
            <p:nvPr/>
          </p:nvSpPr>
          <p:spPr>
            <a:xfrm>
              <a:off x="6955200" y="2701350"/>
              <a:ext cx="42725" cy="80975"/>
            </a:xfrm>
            <a:custGeom>
              <a:rect b="b" l="l" r="r" t="t"/>
              <a:pathLst>
                <a:path extrusionOk="0" h="3239" w="1709">
                  <a:moveTo>
                    <a:pt x="1159" y="1"/>
                  </a:moveTo>
                  <a:cubicBezTo>
                    <a:pt x="947" y="1"/>
                    <a:pt x="759" y="129"/>
                    <a:pt x="677" y="321"/>
                  </a:cubicBezTo>
                  <a:cubicBezTo>
                    <a:pt x="357" y="1069"/>
                    <a:pt x="143" y="1851"/>
                    <a:pt x="36" y="2670"/>
                  </a:cubicBezTo>
                  <a:cubicBezTo>
                    <a:pt x="1" y="2954"/>
                    <a:pt x="214" y="3203"/>
                    <a:pt x="499" y="3239"/>
                  </a:cubicBezTo>
                  <a:lnTo>
                    <a:pt x="534" y="3239"/>
                  </a:lnTo>
                  <a:cubicBezTo>
                    <a:pt x="819" y="3239"/>
                    <a:pt x="1033" y="3061"/>
                    <a:pt x="1068" y="2776"/>
                  </a:cubicBezTo>
                  <a:cubicBezTo>
                    <a:pt x="1139" y="2065"/>
                    <a:pt x="1353" y="1389"/>
                    <a:pt x="1602" y="748"/>
                  </a:cubicBezTo>
                  <a:cubicBezTo>
                    <a:pt x="1709" y="464"/>
                    <a:pt x="1602" y="179"/>
                    <a:pt x="1353" y="37"/>
                  </a:cubicBezTo>
                  <a:cubicBezTo>
                    <a:pt x="1288" y="12"/>
                    <a:pt x="1222" y="1"/>
                    <a:pt x="1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94"/>
            <p:cNvSpPr/>
            <p:nvPr/>
          </p:nvSpPr>
          <p:spPr>
            <a:xfrm>
              <a:off x="6951900" y="2625600"/>
              <a:ext cx="396500" cy="339100"/>
            </a:xfrm>
            <a:custGeom>
              <a:rect b="b" l="l" r="r" t="t"/>
              <a:pathLst>
                <a:path extrusionOk="0" h="13564" w="15860">
                  <a:moveTo>
                    <a:pt x="12195" y="3138"/>
                  </a:moveTo>
                  <a:cubicBezTo>
                    <a:pt x="12479" y="3138"/>
                    <a:pt x="12728" y="3387"/>
                    <a:pt x="12728" y="3672"/>
                  </a:cubicBezTo>
                  <a:lnTo>
                    <a:pt x="12728" y="9898"/>
                  </a:lnTo>
                  <a:cubicBezTo>
                    <a:pt x="12728" y="10218"/>
                    <a:pt x="12479" y="10432"/>
                    <a:pt x="12195" y="10432"/>
                  </a:cubicBezTo>
                  <a:lnTo>
                    <a:pt x="10095" y="10432"/>
                  </a:lnTo>
                  <a:cubicBezTo>
                    <a:pt x="9811" y="10432"/>
                    <a:pt x="9597" y="10218"/>
                    <a:pt x="9597" y="9934"/>
                  </a:cubicBezTo>
                  <a:lnTo>
                    <a:pt x="9597" y="8368"/>
                  </a:lnTo>
                  <a:lnTo>
                    <a:pt x="8530" y="8368"/>
                  </a:lnTo>
                  <a:lnTo>
                    <a:pt x="8530" y="9934"/>
                  </a:lnTo>
                  <a:cubicBezTo>
                    <a:pt x="8530" y="10218"/>
                    <a:pt x="8316" y="10432"/>
                    <a:pt x="8032" y="10432"/>
                  </a:cubicBezTo>
                  <a:lnTo>
                    <a:pt x="5932" y="10432"/>
                  </a:lnTo>
                  <a:cubicBezTo>
                    <a:pt x="5648" y="10432"/>
                    <a:pt x="5399" y="10218"/>
                    <a:pt x="5399" y="9934"/>
                  </a:cubicBezTo>
                  <a:lnTo>
                    <a:pt x="5399" y="3672"/>
                  </a:lnTo>
                  <a:cubicBezTo>
                    <a:pt x="5399" y="3387"/>
                    <a:pt x="5648" y="3138"/>
                    <a:pt x="5932" y="3138"/>
                  </a:cubicBezTo>
                  <a:lnTo>
                    <a:pt x="8032" y="3138"/>
                  </a:lnTo>
                  <a:cubicBezTo>
                    <a:pt x="8316" y="3138"/>
                    <a:pt x="8530" y="3387"/>
                    <a:pt x="8530" y="3672"/>
                  </a:cubicBezTo>
                  <a:lnTo>
                    <a:pt x="8530" y="5237"/>
                  </a:lnTo>
                  <a:lnTo>
                    <a:pt x="9597" y="5237"/>
                  </a:lnTo>
                  <a:lnTo>
                    <a:pt x="9597" y="3672"/>
                  </a:lnTo>
                  <a:cubicBezTo>
                    <a:pt x="9597" y="3387"/>
                    <a:pt x="9811" y="3138"/>
                    <a:pt x="10095" y="3138"/>
                  </a:cubicBezTo>
                  <a:close/>
                  <a:moveTo>
                    <a:pt x="9002" y="1"/>
                  </a:moveTo>
                  <a:cubicBezTo>
                    <a:pt x="7337" y="1"/>
                    <a:pt x="5640" y="619"/>
                    <a:pt x="4260" y="1999"/>
                  </a:cubicBezTo>
                  <a:cubicBezTo>
                    <a:pt x="1" y="6259"/>
                    <a:pt x="3036" y="13563"/>
                    <a:pt x="9055" y="13563"/>
                  </a:cubicBezTo>
                  <a:cubicBezTo>
                    <a:pt x="9070" y="13563"/>
                    <a:pt x="9084" y="13563"/>
                    <a:pt x="9099" y="13563"/>
                  </a:cubicBezTo>
                  <a:cubicBezTo>
                    <a:pt x="12800" y="13563"/>
                    <a:pt x="15824" y="10539"/>
                    <a:pt x="15859" y="6803"/>
                  </a:cubicBezTo>
                  <a:cubicBezTo>
                    <a:pt x="15835" y="2709"/>
                    <a:pt x="12487" y="1"/>
                    <a:pt x="9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94"/>
            <p:cNvSpPr/>
            <p:nvPr/>
          </p:nvSpPr>
          <p:spPr>
            <a:xfrm>
              <a:off x="7113550" y="2729825"/>
              <a:ext cx="129875" cy="130800"/>
            </a:xfrm>
            <a:custGeom>
              <a:rect b="b" l="l" r="r" t="t"/>
              <a:pathLst>
                <a:path extrusionOk="0" h="5232" w="5195">
                  <a:moveTo>
                    <a:pt x="0" y="1"/>
                  </a:moveTo>
                  <a:lnTo>
                    <a:pt x="0" y="5231"/>
                  </a:lnTo>
                  <a:lnTo>
                    <a:pt x="1032" y="5231"/>
                  </a:lnTo>
                  <a:lnTo>
                    <a:pt x="1032" y="3665"/>
                  </a:lnTo>
                  <a:cubicBezTo>
                    <a:pt x="1032" y="3381"/>
                    <a:pt x="1281" y="3132"/>
                    <a:pt x="1566" y="3132"/>
                  </a:cubicBezTo>
                  <a:lnTo>
                    <a:pt x="3629" y="3132"/>
                  </a:lnTo>
                  <a:cubicBezTo>
                    <a:pt x="3914" y="3132"/>
                    <a:pt x="4163" y="3345"/>
                    <a:pt x="4163" y="3665"/>
                  </a:cubicBezTo>
                  <a:lnTo>
                    <a:pt x="4163" y="5231"/>
                  </a:lnTo>
                  <a:lnTo>
                    <a:pt x="5195" y="5231"/>
                  </a:lnTo>
                  <a:lnTo>
                    <a:pt x="5195" y="1"/>
                  </a:lnTo>
                  <a:lnTo>
                    <a:pt x="4163" y="1"/>
                  </a:lnTo>
                  <a:lnTo>
                    <a:pt x="4163" y="1566"/>
                  </a:lnTo>
                  <a:cubicBezTo>
                    <a:pt x="4163" y="1886"/>
                    <a:pt x="3914" y="2100"/>
                    <a:pt x="3629" y="2100"/>
                  </a:cubicBezTo>
                  <a:lnTo>
                    <a:pt x="1566" y="2100"/>
                  </a:lnTo>
                  <a:cubicBezTo>
                    <a:pt x="1281" y="2100"/>
                    <a:pt x="1032" y="1851"/>
                    <a:pt x="1032" y="1566"/>
                  </a:cubicBezTo>
                  <a:lnTo>
                    <a:pt x="10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4" name="Google Shape;2644;p94"/>
          <p:cNvGrpSpPr/>
          <p:nvPr/>
        </p:nvGrpSpPr>
        <p:grpSpPr>
          <a:xfrm>
            <a:off x="6956100" y="1985122"/>
            <a:ext cx="445675" cy="445000"/>
            <a:chOff x="6956100" y="1894350"/>
            <a:chExt cx="445675" cy="445000"/>
          </a:xfrm>
        </p:grpSpPr>
        <p:sp>
          <p:nvSpPr>
            <p:cNvPr id="2645" name="Google Shape;2645;p94"/>
            <p:cNvSpPr/>
            <p:nvPr/>
          </p:nvSpPr>
          <p:spPr>
            <a:xfrm>
              <a:off x="7030825" y="2129400"/>
              <a:ext cx="295325" cy="209950"/>
            </a:xfrm>
            <a:custGeom>
              <a:rect b="b" l="l" r="r" t="t"/>
              <a:pathLst>
                <a:path extrusionOk="0" h="8398" w="11813">
                  <a:moveTo>
                    <a:pt x="5907" y="3132"/>
                  </a:moveTo>
                  <a:cubicBezTo>
                    <a:pt x="6173" y="3132"/>
                    <a:pt x="6440" y="3310"/>
                    <a:pt x="6440" y="3666"/>
                  </a:cubicBezTo>
                  <a:lnTo>
                    <a:pt x="6440" y="4697"/>
                  </a:lnTo>
                  <a:cubicBezTo>
                    <a:pt x="6440" y="5053"/>
                    <a:pt x="6173" y="5231"/>
                    <a:pt x="5907" y="5231"/>
                  </a:cubicBezTo>
                  <a:cubicBezTo>
                    <a:pt x="5640" y="5231"/>
                    <a:pt x="5373" y="5053"/>
                    <a:pt x="5373" y="4697"/>
                  </a:cubicBezTo>
                  <a:lnTo>
                    <a:pt x="5373" y="3666"/>
                  </a:lnTo>
                  <a:cubicBezTo>
                    <a:pt x="5373" y="3310"/>
                    <a:pt x="5640" y="3132"/>
                    <a:pt x="5907" y="3132"/>
                  </a:cubicBezTo>
                  <a:close/>
                  <a:moveTo>
                    <a:pt x="712" y="1"/>
                  </a:moveTo>
                  <a:cubicBezTo>
                    <a:pt x="0" y="1"/>
                    <a:pt x="0" y="1033"/>
                    <a:pt x="712" y="1033"/>
                  </a:cubicBezTo>
                  <a:lnTo>
                    <a:pt x="3131" y="1033"/>
                  </a:lnTo>
                  <a:lnTo>
                    <a:pt x="1245" y="7722"/>
                  </a:lnTo>
                  <a:cubicBezTo>
                    <a:pt x="1139" y="8042"/>
                    <a:pt x="1388" y="8362"/>
                    <a:pt x="1744" y="8362"/>
                  </a:cubicBezTo>
                  <a:lnTo>
                    <a:pt x="5373" y="8362"/>
                  </a:lnTo>
                  <a:lnTo>
                    <a:pt x="5373" y="6832"/>
                  </a:lnTo>
                  <a:cubicBezTo>
                    <a:pt x="5373" y="6476"/>
                    <a:pt x="5640" y="6298"/>
                    <a:pt x="5907" y="6298"/>
                  </a:cubicBezTo>
                  <a:cubicBezTo>
                    <a:pt x="6173" y="6298"/>
                    <a:pt x="6440" y="6476"/>
                    <a:pt x="6440" y="6832"/>
                  </a:cubicBezTo>
                  <a:lnTo>
                    <a:pt x="6440" y="8398"/>
                  </a:lnTo>
                  <a:lnTo>
                    <a:pt x="10069" y="8398"/>
                  </a:lnTo>
                  <a:cubicBezTo>
                    <a:pt x="10425" y="8398"/>
                    <a:pt x="10674" y="8042"/>
                    <a:pt x="10568" y="7722"/>
                  </a:cubicBezTo>
                  <a:lnTo>
                    <a:pt x="8682" y="1068"/>
                  </a:lnTo>
                  <a:lnTo>
                    <a:pt x="11137" y="1068"/>
                  </a:lnTo>
                  <a:cubicBezTo>
                    <a:pt x="11813" y="1068"/>
                    <a:pt x="11813" y="1"/>
                    <a:pt x="11137" y="1"/>
                  </a:cubicBezTo>
                  <a:lnTo>
                    <a:pt x="6440" y="1"/>
                  </a:lnTo>
                  <a:lnTo>
                    <a:pt x="6440" y="1566"/>
                  </a:lnTo>
                  <a:cubicBezTo>
                    <a:pt x="6440" y="1904"/>
                    <a:pt x="6173" y="2073"/>
                    <a:pt x="5907" y="2073"/>
                  </a:cubicBezTo>
                  <a:cubicBezTo>
                    <a:pt x="5640" y="2073"/>
                    <a:pt x="5373" y="1904"/>
                    <a:pt x="5373" y="1566"/>
                  </a:cubicBezTo>
                  <a:lnTo>
                    <a:pt x="53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94"/>
            <p:cNvSpPr/>
            <p:nvPr/>
          </p:nvSpPr>
          <p:spPr>
            <a:xfrm>
              <a:off x="7087750" y="1894350"/>
              <a:ext cx="185050" cy="105200"/>
            </a:xfrm>
            <a:custGeom>
              <a:rect b="b" l="l" r="r" t="t"/>
              <a:pathLst>
                <a:path extrusionOk="0" h="4208" w="7402">
                  <a:moveTo>
                    <a:pt x="3643" y="1"/>
                  </a:moveTo>
                  <a:cubicBezTo>
                    <a:pt x="3380" y="1"/>
                    <a:pt x="3114" y="170"/>
                    <a:pt x="3096" y="508"/>
                  </a:cubicBezTo>
                  <a:lnTo>
                    <a:pt x="3096" y="1575"/>
                  </a:lnTo>
                  <a:lnTo>
                    <a:pt x="498" y="1575"/>
                  </a:lnTo>
                  <a:cubicBezTo>
                    <a:pt x="214" y="1575"/>
                    <a:pt x="0" y="1824"/>
                    <a:pt x="0" y="2109"/>
                  </a:cubicBezTo>
                  <a:cubicBezTo>
                    <a:pt x="0" y="2393"/>
                    <a:pt x="214" y="2607"/>
                    <a:pt x="498" y="2607"/>
                  </a:cubicBezTo>
                  <a:lnTo>
                    <a:pt x="498" y="2642"/>
                  </a:lnTo>
                  <a:lnTo>
                    <a:pt x="2064" y="2642"/>
                  </a:lnTo>
                  <a:cubicBezTo>
                    <a:pt x="1957" y="2714"/>
                    <a:pt x="1850" y="2820"/>
                    <a:pt x="1708" y="2963"/>
                  </a:cubicBezTo>
                  <a:cubicBezTo>
                    <a:pt x="2064" y="3710"/>
                    <a:pt x="2811" y="4208"/>
                    <a:pt x="3665" y="4208"/>
                  </a:cubicBezTo>
                  <a:cubicBezTo>
                    <a:pt x="4483" y="4208"/>
                    <a:pt x="5231" y="3710"/>
                    <a:pt x="5551" y="2963"/>
                  </a:cubicBezTo>
                  <a:cubicBezTo>
                    <a:pt x="5444" y="2856"/>
                    <a:pt x="5337" y="2749"/>
                    <a:pt x="5195" y="2642"/>
                  </a:cubicBezTo>
                  <a:lnTo>
                    <a:pt x="6761" y="2642"/>
                  </a:lnTo>
                  <a:cubicBezTo>
                    <a:pt x="7401" y="2571"/>
                    <a:pt x="7401" y="1646"/>
                    <a:pt x="6761" y="1611"/>
                  </a:cubicBezTo>
                  <a:lnTo>
                    <a:pt x="4163" y="1611"/>
                  </a:lnTo>
                  <a:lnTo>
                    <a:pt x="4163" y="508"/>
                  </a:lnTo>
                  <a:cubicBezTo>
                    <a:pt x="4163" y="170"/>
                    <a:pt x="3905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94"/>
            <p:cNvSpPr/>
            <p:nvPr/>
          </p:nvSpPr>
          <p:spPr>
            <a:xfrm>
              <a:off x="6956100" y="1973525"/>
              <a:ext cx="445675" cy="130100"/>
            </a:xfrm>
            <a:custGeom>
              <a:rect b="b" l="l" r="r" t="t"/>
              <a:pathLst>
                <a:path extrusionOk="0" h="5204" w="17827">
                  <a:moveTo>
                    <a:pt x="516" y="0"/>
                  </a:moveTo>
                  <a:cubicBezTo>
                    <a:pt x="258" y="0"/>
                    <a:pt x="0" y="169"/>
                    <a:pt x="0" y="507"/>
                  </a:cubicBezTo>
                  <a:lnTo>
                    <a:pt x="0" y="1575"/>
                  </a:lnTo>
                  <a:cubicBezTo>
                    <a:pt x="0" y="1859"/>
                    <a:pt x="249" y="2073"/>
                    <a:pt x="534" y="2073"/>
                  </a:cubicBezTo>
                  <a:lnTo>
                    <a:pt x="1139" y="2073"/>
                  </a:lnTo>
                  <a:cubicBezTo>
                    <a:pt x="1068" y="2251"/>
                    <a:pt x="1032" y="2429"/>
                    <a:pt x="1032" y="2606"/>
                  </a:cubicBezTo>
                  <a:cubicBezTo>
                    <a:pt x="1139" y="3532"/>
                    <a:pt x="1868" y="3994"/>
                    <a:pt x="2598" y="3994"/>
                  </a:cubicBezTo>
                  <a:cubicBezTo>
                    <a:pt x="3327" y="3994"/>
                    <a:pt x="4057" y="3532"/>
                    <a:pt x="4163" y="2606"/>
                  </a:cubicBezTo>
                  <a:cubicBezTo>
                    <a:pt x="4163" y="2429"/>
                    <a:pt x="4128" y="2251"/>
                    <a:pt x="4057" y="2073"/>
                  </a:cubicBezTo>
                  <a:lnTo>
                    <a:pt x="6334" y="2073"/>
                  </a:lnTo>
                  <a:cubicBezTo>
                    <a:pt x="6547" y="3389"/>
                    <a:pt x="7472" y="5204"/>
                    <a:pt x="8896" y="5204"/>
                  </a:cubicBezTo>
                  <a:cubicBezTo>
                    <a:pt x="10283" y="5204"/>
                    <a:pt x="11208" y="3354"/>
                    <a:pt x="11422" y="2073"/>
                  </a:cubicBezTo>
                  <a:lnTo>
                    <a:pt x="13699" y="2073"/>
                  </a:lnTo>
                  <a:cubicBezTo>
                    <a:pt x="13628" y="2251"/>
                    <a:pt x="13592" y="2429"/>
                    <a:pt x="13592" y="2606"/>
                  </a:cubicBezTo>
                  <a:cubicBezTo>
                    <a:pt x="13699" y="3549"/>
                    <a:pt x="14428" y="4021"/>
                    <a:pt x="15158" y="4021"/>
                  </a:cubicBezTo>
                  <a:cubicBezTo>
                    <a:pt x="15887" y="4021"/>
                    <a:pt x="16617" y="3549"/>
                    <a:pt x="16723" y="2606"/>
                  </a:cubicBezTo>
                  <a:cubicBezTo>
                    <a:pt x="16723" y="2429"/>
                    <a:pt x="16688" y="2251"/>
                    <a:pt x="16617" y="2073"/>
                  </a:cubicBezTo>
                  <a:lnTo>
                    <a:pt x="17257" y="2073"/>
                  </a:lnTo>
                  <a:cubicBezTo>
                    <a:pt x="17275" y="2075"/>
                    <a:pt x="17294" y="2076"/>
                    <a:pt x="17312" y="2076"/>
                  </a:cubicBezTo>
                  <a:cubicBezTo>
                    <a:pt x="17577" y="2076"/>
                    <a:pt x="17826" y="1841"/>
                    <a:pt x="17826" y="1575"/>
                  </a:cubicBezTo>
                  <a:lnTo>
                    <a:pt x="17826" y="507"/>
                  </a:lnTo>
                  <a:cubicBezTo>
                    <a:pt x="17791" y="223"/>
                    <a:pt x="17577" y="9"/>
                    <a:pt x="17257" y="9"/>
                  </a:cubicBezTo>
                  <a:cubicBezTo>
                    <a:pt x="16972" y="9"/>
                    <a:pt x="16759" y="223"/>
                    <a:pt x="16759" y="543"/>
                  </a:cubicBezTo>
                  <a:lnTo>
                    <a:pt x="16759" y="1041"/>
                  </a:lnTo>
                  <a:lnTo>
                    <a:pt x="11457" y="1041"/>
                  </a:lnTo>
                  <a:cubicBezTo>
                    <a:pt x="11422" y="970"/>
                    <a:pt x="11422" y="899"/>
                    <a:pt x="11386" y="863"/>
                  </a:cubicBezTo>
                  <a:cubicBezTo>
                    <a:pt x="10764" y="1681"/>
                    <a:pt x="9830" y="2091"/>
                    <a:pt x="8896" y="2091"/>
                  </a:cubicBezTo>
                  <a:cubicBezTo>
                    <a:pt x="7962" y="2091"/>
                    <a:pt x="7028" y="1681"/>
                    <a:pt x="6405" y="863"/>
                  </a:cubicBezTo>
                  <a:cubicBezTo>
                    <a:pt x="6405" y="899"/>
                    <a:pt x="6369" y="970"/>
                    <a:pt x="6334" y="1041"/>
                  </a:cubicBezTo>
                  <a:lnTo>
                    <a:pt x="1032" y="1041"/>
                  </a:lnTo>
                  <a:lnTo>
                    <a:pt x="1032" y="507"/>
                  </a:lnTo>
                  <a:cubicBezTo>
                    <a:pt x="1032" y="169"/>
                    <a:pt x="774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8" name="Google Shape;2648;p94"/>
          <p:cNvGrpSpPr/>
          <p:nvPr/>
        </p:nvGrpSpPr>
        <p:grpSpPr>
          <a:xfrm>
            <a:off x="6943650" y="1369572"/>
            <a:ext cx="458125" cy="365850"/>
            <a:chOff x="6943650" y="1278800"/>
            <a:chExt cx="458125" cy="365850"/>
          </a:xfrm>
        </p:grpSpPr>
        <p:sp>
          <p:nvSpPr>
            <p:cNvPr id="2649" name="Google Shape;2649;p94"/>
            <p:cNvSpPr/>
            <p:nvPr/>
          </p:nvSpPr>
          <p:spPr>
            <a:xfrm>
              <a:off x="6943650" y="1278800"/>
              <a:ext cx="458125" cy="195950"/>
            </a:xfrm>
            <a:custGeom>
              <a:rect b="b" l="l" r="r" t="t"/>
              <a:pathLst>
                <a:path extrusionOk="0" h="7838" w="18325">
                  <a:moveTo>
                    <a:pt x="8335" y="2650"/>
                  </a:moveTo>
                  <a:cubicBezTo>
                    <a:pt x="8416" y="2650"/>
                    <a:pt x="8499" y="2670"/>
                    <a:pt x="8575" y="2714"/>
                  </a:cubicBezTo>
                  <a:lnTo>
                    <a:pt x="9394" y="3105"/>
                  </a:lnTo>
                  <a:lnTo>
                    <a:pt x="10212" y="2714"/>
                  </a:lnTo>
                  <a:cubicBezTo>
                    <a:pt x="10293" y="2675"/>
                    <a:pt x="10372" y="2658"/>
                    <a:pt x="10446" y="2658"/>
                  </a:cubicBezTo>
                  <a:cubicBezTo>
                    <a:pt x="10922" y="2658"/>
                    <a:pt x="11198" y="3362"/>
                    <a:pt x="10674" y="3639"/>
                  </a:cubicBezTo>
                  <a:lnTo>
                    <a:pt x="9643" y="4172"/>
                  </a:lnTo>
                  <a:cubicBezTo>
                    <a:pt x="9554" y="4208"/>
                    <a:pt x="9474" y="4226"/>
                    <a:pt x="9394" y="4226"/>
                  </a:cubicBezTo>
                  <a:cubicBezTo>
                    <a:pt x="9313" y="4226"/>
                    <a:pt x="9233" y="4208"/>
                    <a:pt x="9144" y="4172"/>
                  </a:cubicBezTo>
                  <a:lnTo>
                    <a:pt x="8113" y="3639"/>
                  </a:lnTo>
                  <a:cubicBezTo>
                    <a:pt x="7864" y="3496"/>
                    <a:pt x="7757" y="3176"/>
                    <a:pt x="7899" y="2927"/>
                  </a:cubicBezTo>
                  <a:cubicBezTo>
                    <a:pt x="7973" y="2754"/>
                    <a:pt x="8150" y="2650"/>
                    <a:pt x="8335" y="2650"/>
                  </a:cubicBezTo>
                  <a:close/>
                  <a:moveTo>
                    <a:pt x="7215" y="4182"/>
                  </a:moveTo>
                  <a:cubicBezTo>
                    <a:pt x="7306" y="4182"/>
                    <a:pt x="7406" y="4211"/>
                    <a:pt x="7508" y="4279"/>
                  </a:cubicBezTo>
                  <a:lnTo>
                    <a:pt x="9429" y="5204"/>
                  </a:lnTo>
                  <a:lnTo>
                    <a:pt x="11279" y="4279"/>
                  </a:lnTo>
                  <a:cubicBezTo>
                    <a:pt x="11355" y="4236"/>
                    <a:pt x="11438" y="4215"/>
                    <a:pt x="11520" y="4215"/>
                  </a:cubicBezTo>
                  <a:cubicBezTo>
                    <a:pt x="11704" y="4215"/>
                    <a:pt x="11881" y="4320"/>
                    <a:pt x="11955" y="4493"/>
                  </a:cubicBezTo>
                  <a:cubicBezTo>
                    <a:pt x="12062" y="4742"/>
                    <a:pt x="11955" y="5062"/>
                    <a:pt x="11706" y="5204"/>
                  </a:cubicBezTo>
                  <a:lnTo>
                    <a:pt x="9643" y="6236"/>
                  </a:lnTo>
                  <a:cubicBezTo>
                    <a:pt x="9554" y="6272"/>
                    <a:pt x="9465" y="6290"/>
                    <a:pt x="9380" y="6290"/>
                  </a:cubicBezTo>
                  <a:cubicBezTo>
                    <a:pt x="9296" y="6290"/>
                    <a:pt x="9216" y="6272"/>
                    <a:pt x="9144" y="6236"/>
                  </a:cubicBezTo>
                  <a:lnTo>
                    <a:pt x="7081" y="5204"/>
                  </a:lnTo>
                  <a:cubicBezTo>
                    <a:pt x="6453" y="4995"/>
                    <a:pt x="6730" y="4182"/>
                    <a:pt x="7215" y="4182"/>
                  </a:cubicBezTo>
                  <a:close/>
                  <a:moveTo>
                    <a:pt x="9425" y="1"/>
                  </a:moveTo>
                  <a:cubicBezTo>
                    <a:pt x="8015" y="1"/>
                    <a:pt x="6600" y="668"/>
                    <a:pt x="5729" y="2002"/>
                  </a:cubicBezTo>
                  <a:cubicBezTo>
                    <a:pt x="5195" y="2785"/>
                    <a:pt x="4377" y="3354"/>
                    <a:pt x="3452" y="3568"/>
                  </a:cubicBezTo>
                  <a:lnTo>
                    <a:pt x="1957" y="3959"/>
                  </a:lnTo>
                  <a:cubicBezTo>
                    <a:pt x="107" y="4422"/>
                    <a:pt x="0" y="7019"/>
                    <a:pt x="1815" y="7624"/>
                  </a:cubicBezTo>
                  <a:cubicBezTo>
                    <a:pt x="2277" y="7766"/>
                    <a:pt x="2740" y="7837"/>
                    <a:pt x="3238" y="7837"/>
                  </a:cubicBezTo>
                  <a:lnTo>
                    <a:pt x="15549" y="7837"/>
                  </a:lnTo>
                  <a:cubicBezTo>
                    <a:pt x="16047" y="7837"/>
                    <a:pt x="16510" y="7766"/>
                    <a:pt x="16972" y="7624"/>
                  </a:cubicBezTo>
                  <a:cubicBezTo>
                    <a:pt x="17755" y="7375"/>
                    <a:pt x="18289" y="6628"/>
                    <a:pt x="18324" y="5809"/>
                  </a:cubicBezTo>
                  <a:cubicBezTo>
                    <a:pt x="18324" y="4955"/>
                    <a:pt x="17719" y="4172"/>
                    <a:pt x="16866" y="3959"/>
                  </a:cubicBezTo>
                  <a:lnTo>
                    <a:pt x="15336" y="3603"/>
                  </a:lnTo>
                  <a:cubicBezTo>
                    <a:pt x="14410" y="3354"/>
                    <a:pt x="13628" y="2785"/>
                    <a:pt x="13094" y="2002"/>
                  </a:cubicBezTo>
                  <a:cubicBezTo>
                    <a:pt x="12240" y="668"/>
                    <a:pt x="10835" y="1"/>
                    <a:pt x="9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94"/>
            <p:cNvSpPr/>
            <p:nvPr/>
          </p:nvSpPr>
          <p:spPr>
            <a:xfrm>
              <a:off x="7035275" y="1501400"/>
              <a:ext cx="286450" cy="25825"/>
            </a:xfrm>
            <a:custGeom>
              <a:rect b="b" l="l" r="r" t="t"/>
              <a:pathLst>
                <a:path extrusionOk="0" h="1033" w="11458">
                  <a:moveTo>
                    <a:pt x="0" y="1"/>
                  </a:moveTo>
                  <a:lnTo>
                    <a:pt x="0" y="1033"/>
                  </a:lnTo>
                  <a:lnTo>
                    <a:pt x="11457" y="1033"/>
                  </a:lnTo>
                  <a:lnTo>
                    <a:pt x="1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94"/>
            <p:cNvSpPr/>
            <p:nvPr/>
          </p:nvSpPr>
          <p:spPr>
            <a:xfrm>
              <a:off x="7043275" y="1553875"/>
              <a:ext cx="270425" cy="90775"/>
            </a:xfrm>
            <a:custGeom>
              <a:rect b="b" l="l" r="r" t="t"/>
              <a:pathLst>
                <a:path extrusionOk="0" h="3631" w="10817">
                  <a:moveTo>
                    <a:pt x="0" y="1"/>
                  </a:moveTo>
                  <a:cubicBezTo>
                    <a:pt x="879" y="2181"/>
                    <a:pt x="2974" y="3631"/>
                    <a:pt x="5358" y="3631"/>
                  </a:cubicBezTo>
                  <a:cubicBezTo>
                    <a:pt x="5386" y="3631"/>
                    <a:pt x="5415" y="3631"/>
                    <a:pt x="5444" y="3630"/>
                  </a:cubicBezTo>
                  <a:cubicBezTo>
                    <a:pt x="7792" y="3630"/>
                    <a:pt x="9927" y="2171"/>
                    <a:pt x="10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2" name="Google Shape;2652;p94"/>
          <p:cNvGrpSpPr/>
          <p:nvPr/>
        </p:nvGrpSpPr>
        <p:grpSpPr>
          <a:xfrm>
            <a:off x="6213350" y="4145097"/>
            <a:ext cx="445675" cy="391400"/>
            <a:chOff x="6213350" y="4054325"/>
            <a:chExt cx="445675" cy="391400"/>
          </a:xfrm>
        </p:grpSpPr>
        <p:sp>
          <p:nvSpPr>
            <p:cNvPr id="2653" name="Google Shape;2653;p94"/>
            <p:cNvSpPr/>
            <p:nvPr/>
          </p:nvSpPr>
          <p:spPr>
            <a:xfrm>
              <a:off x="6292500" y="4263350"/>
              <a:ext cx="102325" cy="104100"/>
            </a:xfrm>
            <a:custGeom>
              <a:rect b="b" l="l" r="r" t="t"/>
              <a:pathLst>
                <a:path extrusionOk="0" h="4164" w="4093">
                  <a:moveTo>
                    <a:pt x="1" y="1"/>
                  </a:moveTo>
                  <a:lnTo>
                    <a:pt x="1" y="4164"/>
                  </a:lnTo>
                  <a:lnTo>
                    <a:pt x="3417" y="4164"/>
                  </a:lnTo>
                  <a:lnTo>
                    <a:pt x="4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94"/>
            <p:cNvSpPr/>
            <p:nvPr/>
          </p:nvSpPr>
          <p:spPr>
            <a:xfrm>
              <a:off x="6292500" y="4132600"/>
              <a:ext cx="158375" cy="104975"/>
            </a:xfrm>
            <a:custGeom>
              <a:rect b="b" l="l" r="r" t="t"/>
              <a:pathLst>
                <a:path extrusionOk="0" h="4199" w="6335">
                  <a:moveTo>
                    <a:pt x="1" y="0"/>
                  </a:moveTo>
                  <a:lnTo>
                    <a:pt x="1" y="4199"/>
                  </a:lnTo>
                  <a:lnTo>
                    <a:pt x="4555" y="4199"/>
                  </a:lnTo>
                  <a:lnTo>
                    <a:pt x="6334" y="288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94"/>
            <p:cNvSpPr/>
            <p:nvPr/>
          </p:nvSpPr>
          <p:spPr>
            <a:xfrm>
              <a:off x="6416150" y="4132600"/>
              <a:ext cx="137025" cy="56950"/>
            </a:xfrm>
            <a:custGeom>
              <a:rect b="b" l="l" r="r" t="t"/>
              <a:pathLst>
                <a:path extrusionOk="0" h="2278" w="5481">
                  <a:moveTo>
                    <a:pt x="1" y="0"/>
                  </a:moveTo>
                  <a:lnTo>
                    <a:pt x="2242" y="2278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94"/>
            <p:cNvSpPr/>
            <p:nvPr/>
          </p:nvSpPr>
          <p:spPr>
            <a:xfrm>
              <a:off x="6417050" y="4145050"/>
              <a:ext cx="163700" cy="144125"/>
            </a:xfrm>
            <a:custGeom>
              <a:rect b="b" l="l" r="r" t="t"/>
              <a:pathLst>
                <a:path extrusionOk="0" h="5765" w="6548">
                  <a:moveTo>
                    <a:pt x="6547" y="1"/>
                  </a:moveTo>
                  <a:lnTo>
                    <a:pt x="249" y="4484"/>
                  </a:lnTo>
                  <a:lnTo>
                    <a:pt x="0" y="5765"/>
                  </a:lnTo>
                  <a:lnTo>
                    <a:pt x="6547" y="5765"/>
                  </a:lnTo>
                  <a:lnTo>
                    <a:pt x="6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94"/>
            <p:cNvSpPr/>
            <p:nvPr/>
          </p:nvSpPr>
          <p:spPr>
            <a:xfrm>
              <a:off x="6213350" y="4054325"/>
              <a:ext cx="445675" cy="391400"/>
            </a:xfrm>
            <a:custGeom>
              <a:rect b="b" l="l" r="r" t="t"/>
              <a:pathLst>
                <a:path extrusionOk="0" h="15656" w="17827">
                  <a:moveTo>
                    <a:pt x="15229" y="2100"/>
                  </a:moveTo>
                  <a:cubicBezTo>
                    <a:pt x="15478" y="2100"/>
                    <a:pt x="15727" y="2349"/>
                    <a:pt x="15727" y="2633"/>
                  </a:cubicBezTo>
                  <a:lnTo>
                    <a:pt x="15727" y="13058"/>
                  </a:lnTo>
                  <a:cubicBezTo>
                    <a:pt x="15727" y="13343"/>
                    <a:pt x="15514" y="13557"/>
                    <a:pt x="15193" y="13557"/>
                  </a:cubicBezTo>
                  <a:lnTo>
                    <a:pt x="2633" y="13557"/>
                  </a:lnTo>
                  <a:cubicBezTo>
                    <a:pt x="2349" y="13557"/>
                    <a:pt x="2100" y="13343"/>
                    <a:pt x="2100" y="13058"/>
                  </a:cubicBezTo>
                  <a:lnTo>
                    <a:pt x="2100" y="2633"/>
                  </a:lnTo>
                  <a:cubicBezTo>
                    <a:pt x="2100" y="2313"/>
                    <a:pt x="2349" y="2100"/>
                    <a:pt x="2633" y="2100"/>
                  </a:cubicBezTo>
                  <a:close/>
                  <a:moveTo>
                    <a:pt x="1566" y="0"/>
                  </a:moveTo>
                  <a:cubicBezTo>
                    <a:pt x="712" y="0"/>
                    <a:pt x="0" y="712"/>
                    <a:pt x="0" y="1566"/>
                  </a:cubicBezTo>
                  <a:lnTo>
                    <a:pt x="0" y="14090"/>
                  </a:lnTo>
                  <a:cubicBezTo>
                    <a:pt x="0" y="14944"/>
                    <a:pt x="712" y="15656"/>
                    <a:pt x="1566" y="15656"/>
                  </a:cubicBezTo>
                  <a:lnTo>
                    <a:pt x="16261" y="15656"/>
                  </a:lnTo>
                  <a:cubicBezTo>
                    <a:pt x="17115" y="15656"/>
                    <a:pt x="17826" y="14944"/>
                    <a:pt x="17826" y="14090"/>
                  </a:cubicBezTo>
                  <a:lnTo>
                    <a:pt x="17826" y="1566"/>
                  </a:lnTo>
                  <a:cubicBezTo>
                    <a:pt x="17826" y="712"/>
                    <a:pt x="17115" y="0"/>
                    <a:pt x="16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94"/>
            <p:cNvSpPr/>
            <p:nvPr/>
          </p:nvSpPr>
          <p:spPr>
            <a:xfrm>
              <a:off x="6403700" y="4314950"/>
              <a:ext cx="177050" cy="52500"/>
            </a:xfrm>
            <a:custGeom>
              <a:rect b="b" l="l" r="r" t="t"/>
              <a:pathLst>
                <a:path extrusionOk="0" h="2100" w="7082">
                  <a:moveTo>
                    <a:pt x="356" y="0"/>
                  </a:moveTo>
                  <a:lnTo>
                    <a:pt x="1" y="2100"/>
                  </a:lnTo>
                  <a:lnTo>
                    <a:pt x="7081" y="2100"/>
                  </a:lnTo>
                  <a:lnTo>
                    <a:pt x="70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9" name="Google Shape;2659;p94"/>
          <p:cNvGrpSpPr/>
          <p:nvPr/>
        </p:nvGrpSpPr>
        <p:grpSpPr>
          <a:xfrm>
            <a:off x="6210675" y="3403697"/>
            <a:ext cx="451025" cy="445200"/>
            <a:chOff x="6210675" y="3312925"/>
            <a:chExt cx="451025" cy="445200"/>
          </a:xfrm>
        </p:grpSpPr>
        <p:sp>
          <p:nvSpPr>
            <p:cNvPr id="2660" name="Google Shape;2660;p94"/>
            <p:cNvSpPr/>
            <p:nvPr/>
          </p:nvSpPr>
          <p:spPr>
            <a:xfrm>
              <a:off x="6345000" y="3312925"/>
              <a:ext cx="213500" cy="182800"/>
            </a:xfrm>
            <a:custGeom>
              <a:rect b="b" l="l" r="r" t="t"/>
              <a:pathLst>
                <a:path extrusionOk="0" h="7312" w="8540">
                  <a:moveTo>
                    <a:pt x="3647" y="2117"/>
                  </a:moveTo>
                  <a:cubicBezTo>
                    <a:pt x="3905" y="2117"/>
                    <a:pt x="4163" y="2295"/>
                    <a:pt x="4163" y="2651"/>
                  </a:cubicBezTo>
                  <a:lnTo>
                    <a:pt x="4163" y="3113"/>
                  </a:lnTo>
                  <a:lnTo>
                    <a:pt x="4697" y="3113"/>
                  </a:lnTo>
                  <a:cubicBezTo>
                    <a:pt x="5373" y="3113"/>
                    <a:pt x="5373" y="4181"/>
                    <a:pt x="4697" y="4181"/>
                  </a:cubicBezTo>
                  <a:lnTo>
                    <a:pt x="3665" y="4181"/>
                  </a:lnTo>
                  <a:cubicBezTo>
                    <a:pt x="3380" y="4181"/>
                    <a:pt x="3131" y="3931"/>
                    <a:pt x="3131" y="3647"/>
                  </a:cubicBezTo>
                  <a:lnTo>
                    <a:pt x="3131" y="2651"/>
                  </a:lnTo>
                  <a:cubicBezTo>
                    <a:pt x="3131" y="2295"/>
                    <a:pt x="3389" y="2117"/>
                    <a:pt x="3647" y="2117"/>
                  </a:cubicBezTo>
                  <a:close/>
                  <a:moveTo>
                    <a:pt x="3678" y="1"/>
                  </a:moveTo>
                  <a:cubicBezTo>
                    <a:pt x="1805" y="1"/>
                    <a:pt x="0" y="1458"/>
                    <a:pt x="0" y="3647"/>
                  </a:cubicBezTo>
                  <a:cubicBezTo>
                    <a:pt x="0" y="5675"/>
                    <a:pt x="1637" y="7276"/>
                    <a:pt x="3665" y="7312"/>
                  </a:cubicBezTo>
                  <a:cubicBezTo>
                    <a:pt x="6903" y="7276"/>
                    <a:pt x="8540" y="3362"/>
                    <a:pt x="6227" y="1085"/>
                  </a:cubicBezTo>
                  <a:cubicBezTo>
                    <a:pt x="5489" y="336"/>
                    <a:pt x="4576" y="1"/>
                    <a:pt x="3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94"/>
            <p:cNvSpPr/>
            <p:nvPr/>
          </p:nvSpPr>
          <p:spPr>
            <a:xfrm>
              <a:off x="6527350" y="3522400"/>
              <a:ext cx="131675" cy="104100"/>
            </a:xfrm>
            <a:custGeom>
              <a:rect b="b" l="l" r="r" t="t"/>
              <a:pathLst>
                <a:path extrusionOk="0" h="4164" w="5267">
                  <a:moveTo>
                    <a:pt x="1566" y="0"/>
                  </a:moveTo>
                  <a:cubicBezTo>
                    <a:pt x="712" y="0"/>
                    <a:pt x="0" y="676"/>
                    <a:pt x="0" y="1566"/>
                  </a:cubicBezTo>
                  <a:lnTo>
                    <a:pt x="0" y="4163"/>
                  </a:lnTo>
                  <a:lnTo>
                    <a:pt x="5266" y="4163"/>
                  </a:lnTo>
                  <a:lnTo>
                    <a:pt x="5266" y="1566"/>
                  </a:lnTo>
                  <a:cubicBezTo>
                    <a:pt x="5266" y="676"/>
                    <a:pt x="4555" y="0"/>
                    <a:pt x="3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94"/>
            <p:cNvSpPr/>
            <p:nvPr/>
          </p:nvSpPr>
          <p:spPr>
            <a:xfrm>
              <a:off x="6371675" y="3522400"/>
              <a:ext cx="129900" cy="104100"/>
            </a:xfrm>
            <a:custGeom>
              <a:rect b="b" l="l" r="r" t="t"/>
              <a:pathLst>
                <a:path extrusionOk="0" h="4164" w="5196">
                  <a:moveTo>
                    <a:pt x="1566" y="0"/>
                  </a:moveTo>
                  <a:cubicBezTo>
                    <a:pt x="677" y="0"/>
                    <a:pt x="1" y="676"/>
                    <a:pt x="1" y="1566"/>
                  </a:cubicBezTo>
                  <a:lnTo>
                    <a:pt x="1" y="4163"/>
                  </a:lnTo>
                  <a:lnTo>
                    <a:pt x="5195" y="4163"/>
                  </a:lnTo>
                  <a:lnTo>
                    <a:pt x="5195" y="1566"/>
                  </a:lnTo>
                  <a:cubicBezTo>
                    <a:pt x="5195" y="676"/>
                    <a:pt x="4484" y="0"/>
                    <a:pt x="3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94"/>
            <p:cNvSpPr/>
            <p:nvPr/>
          </p:nvSpPr>
          <p:spPr>
            <a:xfrm>
              <a:off x="6210675" y="3653150"/>
              <a:ext cx="451025" cy="104975"/>
            </a:xfrm>
            <a:custGeom>
              <a:rect b="b" l="l" r="r" t="t"/>
              <a:pathLst>
                <a:path extrusionOk="0" h="4199" w="18041">
                  <a:moveTo>
                    <a:pt x="14802" y="2064"/>
                  </a:moveTo>
                  <a:lnTo>
                    <a:pt x="14802" y="3132"/>
                  </a:lnTo>
                  <a:lnTo>
                    <a:pt x="3274" y="3132"/>
                  </a:lnTo>
                  <a:lnTo>
                    <a:pt x="3274" y="2064"/>
                  </a:lnTo>
                  <a:close/>
                  <a:moveTo>
                    <a:pt x="143" y="0"/>
                  </a:moveTo>
                  <a:lnTo>
                    <a:pt x="143" y="1566"/>
                  </a:lnTo>
                  <a:cubicBezTo>
                    <a:pt x="143" y="1851"/>
                    <a:pt x="356" y="2064"/>
                    <a:pt x="641" y="2064"/>
                  </a:cubicBezTo>
                  <a:lnTo>
                    <a:pt x="2207" y="2064"/>
                  </a:lnTo>
                  <a:lnTo>
                    <a:pt x="2207" y="3132"/>
                  </a:lnTo>
                  <a:lnTo>
                    <a:pt x="641" y="3132"/>
                  </a:lnTo>
                  <a:cubicBezTo>
                    <a:pt x="1" y="3203"/>
                    <a:pt x="1" y="4128"/>
                    <a:pt x="641" y="4199"/>
                  </a:cubicBezTo>
                  <a:lnTo>
                    <a:pt x="17400" y="4199"/>
                  </a:lnTo>
                  <a:cubicBezTo>
                    <a:pt x="18040" y="4128"/>
                    <a:pt x="18040" y="3203"/>
                    <a:pt x="17400" y="3132"/>
                  </a:cubicBezTo>
                  <a:lnTo>
                    <a:pt x="15834" y="3132"/>
                  </a:lnTo>
                  <a:lnTo>
                    <a:pt x="15834" y="2064"/>
                  </a:lnTo>
                  <a:lnTo>
                    <a:pt x="17400" y="2064"/>
                  </a:lnTo>
                  <a:cubicBezTo>
                    <a:pt x="17684" y="2064"/>
                    <a:pt x="17933" y="1851"/>
                    <a:pt x="17933" y="1566"/>
                  </a:cubicBezTo>
                  <a:lnTo>
                    <a:pt x="17933" y="0"/>
                  </a:lnTo>
                  <a:lnTo>
                    <a:pt x="12667" y="0"/>
                  </a:lnTo>
                  <a:lnTo>
                    <a:pt x="12667" y="1032"/>
                  </a:lnTo>
                  <a:lnTo>
                    <a:pt x="11635" y="1032"/>
                  </a:lnTo>
                  <a:lnTo>
                    <a:pt x="11635" y="0"/>
                  </a:lnTo>
                  <a:lnTo>
                    <a:pt x="6441" y="0"/>
                  </a:lnTo>
                  <a:lnTo>
                    <a:pt x="6441" y="1032"/>
                  </a:lnTo>
                  <a:lnTo>
                    <a:pt x="5373" y="1032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94"/>
            <p:cNvSpPr/>
            <p:nvPr/>
          </p:nvSpPr>
          <p:spPr>
            <a:xfrm>
              <a:off x="6214225" y="3522400"/>
              <a:ext cx="130800" cy="104100"/>
            </a:xfrm>
            <a:custGeom>
              <a:rect b="b" l="l" r="r" t="t"/>
              <a:pathLst>
                <a:path extrusionOk="0" h="4164" w="5232">
                  <a:moveTo>
                    <a:pt x="1566" y="0"/>
                  </a:moveTo>
                  <a:cubicBezTo>
                    <a:pt x="677" y="0"/>
                    <a:pt x="1" y="676"/>
                    <a:pt x="1" y="1566"/>
                  </a:cubicBezTo>
                  <a:lnTo>
                    <a:pt x="1" y="4163"/>
                  </a:lnTo>
                  <a:lnTo>
                    <a:pt x="5231" y="4163"/>
                  </a:lnTo>
                  <a:lnTo>
                    <a:pt x="5231" y="1566"/>
                  </a:lnTo>
                  <a:cubicBezTo>
                    <a:pt x="5231" y="676"/>
                    <a:pt x="4520" y="0"/>
                    <a:pt x="3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5" name="Google Shape;2665;p94"/>
          <p:cNvGrpSpPr/>
          <p:nvPr/>
        </p:nvGrpSpPr>
        <p:grpSpPr>
          <a:xfrm>
            <a:off x="6236475" y="2664047"/>
            <a:ext cx="394975" cy="444775"/>
            <a:chOff x="6236475" y="2573275"/>
            <a:chExt cx="394975" cy="444775"/>
          </a:xfrm>
        </p:grpSpPr>
        <p:sp>
          <p:nvSpPr>
            <p:cNvPr id="2666" name="Google Shape;2666;p94"/>
            <p:cNvSpPr/>
            <p:nvPr/>
          </p:nvSpPr>
          <p:spPr>
            <a:xfrm>
              <a:off x="6475750" y="2612425"/>
              <a:ext cx="51625" cy="157450"/>
            </a:xfrm>
            <a:custGeom>
              <a:rect b="b" l="l" r="r" t="t"/>
              <a:pathLst>
                <a:path extrusionOk="0" h="6298" w="2065">
                  <a:moveTo>
                    <a:pt x="1" y="0"/>
                  </a:moveTo>
                  <a:lnTo>
                    <a:pt x="1" y="6298"/>
                  </a:lnTo>
                  <a:lnTo>
                    <a:pt x="2064" y="5978"/>
                  </a:lnTo>
                  <a:lnTo>
                    <a:pt x="2064" y="3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94"/>
            <p:cNvSpPr/>
            <p:nvPr/>
          </p:nvSpPr>
          <p:spPr>
            <a:xfrm>
              <a:off x="6236475" y="2573275"/>
              <a:ext cx="212625" cy="444775"/>
            </a:xfrm>
            <a:custGeom>
              <a:rect b="b" l="l" r="r" t="t"/>
              <a:pathLst>
                <a:path extrusionOk="0" h="17791" w="8505">
                  <a:moveTo>
                    <a:pt x="5409" y="2598"/>
                  </a:moveTo>
                  <a:lnTo>
                    <a:pt x="5409" y="6832"/>
                  </a:lnTo>
                  <a:lnTo>
                    <a:pt x="3487" y="4733"/>
                  </a:lnTo>
                  <a:lnTo>
                    <a:pt x="5409" y="2598"/>
                  </a:lnTo>
                  <a:close/>
                  <a:moveTo>
                    <a:pt x="1744" y="0"/>
                  </a:moveTo>
                  <a:cubicBezTo>
                    <a:pt x="1103" y="36"/>
                    <a:pt x="1103" y="961"/>
                    <a:pt x="1744" y="1032"/>
                  </a:cubicBezTo>
                  <a:lnTo>
                    <a:pt x="2278" y="1032"/>
                  </a:lnTo>
                  <a:lnTo>
                    <a:pt x="2278" y="12632"/>
                  </a:lnTo>
                  <a:cubicBezTo>
                    <a:pt x="1637" y="12845"/>
                    <a:pt x="1210" y="13450"/>
                    <a:pt x="1210" y="14090"/>
                  </a:cubicBezTo>
                  <a:lnTo>
                    <a:pt x="1210" y="16723"/>
                  </a:lnTo>
                  <a:lnTo>
                    <a:pt x="712" y="16723"/>
                  </a:lnTo>
                  <a:cubicBezTo>
                    <a:pt x="0" y="16723"/>
                    <a:pt x="0" y="17791"/>
                    <a:pt x="712" y="17791"/>
                  </a:cubicBezTo>
                  <a:lnTo>
                    <a:pt x="4875" y="17791"/>
                  </a:lnTo>
                  <a:cubicBezTo>
                    <a:pt x="5551" y="17791"/>
                    <a:pt x="5551" y="16723"/>
                    <a:pt x="4875" y="16723"/>
                  </a:cubicBezTo>
                  <a:lnTo>
                    <a:pt x="4341" y="16723"/>
                  </a:lnTo>
                  <a:lnTo>
                    <a:pt x="4341" y="14090"/>
                  </a:lnTo>
                  <a:cubicBezTo>
                    <a:pt x="4341" y="13450"/>
                    <a:pt x="3914" y="12845"/>
                    <a:pt x="3309" y="12632"/>
                  </a:cubicBezTo>
                  <a:lnTo>
                    <a:pt x="3309" y="6085"/>
                  </a:lnTo>
                  <a:lnTo>
                    <a:pt x="5266" y="8255"/>
                  </a:lnTo>
                  <a:cubicBezTo>
                    <a:pt x="5354" y="8343"/>
                    <a:pt x="5466" y="8407"/>
                    <a:pt x="5602" y="8407"/>
                  </a:cubicBezTo>
                  <a:cubicBezTo>
                    <a:pt x="5631" y="8407"/>
                    <a:pt x="5662" y="8404"/>
                    <a:pt x="5693" y="8398"/>
                  </a:cubicBezTo>
                  <a:lnTo>
                    <a:pt x="8504" y="8006"/>
                  </a:lnTo>
                  <a:lnTo>
                    <a:pt x="8504" y="1424"/>
                  </a:lnTo>
                  <a:lnTo>
                    <a:pt x="5693" y="1032"/>
                  </a:lnTo>
                  <a:cubicBezTo>
                    <a:pt x="5662" y="1026"/>
                    <a:pt x="5631" y="1023"/>
                    <a:pt x="5602" y="1023"/>
                  </a:cubicBezTo>
                  <a:cubicBezTo>
                    <a:pt x="5466" y="1023"/>
                    <a:pt x="5354" y="1087"/>
                    <a:pt x="5266" y="1175"/>
                  </a:cubicBezTo>
                  <a:lnTo>
                    <a:pt x="3309" y="3345"/>
                  </a:lnTo>
                  <a:lnTo>
                    <a:pt x="3309" y="1032"/>
                  </a:lnTo>
                  <a:lnTo>
                    <a:pt x="3843" y="1032"/>
                  </a:lnTo>
                  <a:cubicBezTo>
                    <a:pt x="4448" y="961"/>
                    <a:pt x="4448" y="36"/>
                    <a:pt x="38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94"/>
            <p:cNvSpPr/>
            <p:nvPr/>
          </p:nvSpPr>
          <p:spPr>
            <a:xfrm>
              <a:off x="6554025" y="2623975"/>
              <a:ext cx="77425" cy="134350"/>
            </a:xfrm>
            <a:custGeom>
              <a:rect b="b" l="l" r="r" t="t"/>
              <a:pathLst>
                <a:path extrusionOk="0" h="5374" w="3097">
                  <a:moveTo>
                    <a:pt x="1" y="1"/>
                  </a:moveTo>
                  <a:lnTo>
                    <a:pt x="1" y="5373"/>
                  </a:lnTo>
                  <a:lnTo>
                    <a:pt x="2669" y="4982"/>
                  </a:lnTo>
                  <a:cubicBezTo>
                    <a:pt x="2918" y="4946"/>
                    <a:pt x="3096" y="4733"/>
                    <a:pt x="3096" y="4484"/>
                  </a:cubicBezTo>
                  <a:lnTo>
                    <a:pt x="3096" y="926"/>
                  </a:lnTo>
                  <a:cubicBezTo>
                    <a:pt x="3096" y="677"/>
                    <a:pt x="2918" y="428"/>
                    <a:pt x="2669" y="39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94"/>
          <p:cNvGrpSpPr/>
          <p:nvPr/>
        </p:nvGrpSpPr>
        <p:grpSpPr>
          <a:xfrm>
            <a:off x="6266725" y="1985347"/>
            <a:ext cx="338925" cy="444775"/>
            <a:chOff x="6266725" y="1894575"/>
            <a:chExt cx="338925" cy="444775"/>
          </a:xfrm>
        </p:grpSpPr>
        <p:sp>
          <p:nvSpPr>
            <p:cNvPr id="2670" name="Google Shape;2670;p94"/>
            <p:cNvSpPr/>
            <p:nvPr/>
          </p:nvSpPr>
          <p:spPr>
            <a:xfrm>
              <a:off x="6394800" y="1920375"/>
              <a:ext cx="82750" cy="176150"/>
            </a:xfrm>
            <a:custGeom>
              <a:rect b="b" l="l" r="r" t="t"/>
              <a:pathLst>
                <a:path extrusionOk="0" h="7046" w="3310">
                  <a:moveTo>
                    <a:pt x="1655" y="0"/>
                  </a:moveTo>
                  <a:cubicBezTo>
                    <a:pt x="1584" y="0"/>
                    <a:pt x="1513" y="71"/>
                    <a:pt x="1388" y="214"/>
                  </a:cubicBezTo>
                  <a:cubicBezTo>
                    <a:pt x="641" y="1032"/>
                    <a:pt x="1" y="3736"/>
                    <a:pt x="108" y="7010"/>
                  </a:cubicBezTo>
                  <a:cubicBezTo>
                    <a:pt x="570" y="6654"/>
                    <a:pt x="1122" y="6476"/>
                    <a:pt x="1669" y="6476"/>
                  </a:cubicBezTo>
                  <a:cubicBezTo>
                    <a:pt x="2216" y="6476"/>
                    <a:pt x="2758" y="6654"/>
                    <a:pt x="3203" y="7010"/>
                  </a:cubicBezTo>
                  <a:lnTo>
                    <a:pt x="3203" y="7045"/>
                  </a:lnTo>
                  <a:cubicBezTo>
                    <a:pt x="3310" y="3701"/>
                    <a:pt x="2669" y="996"/>
                    <a:pt x="1922" y="214"/>
                  </a:cubicBezTo>
                  <a:cubicBezTo>
                    <a:pt x="1798" y="71"/>
                    <a:pt x="1726" y="0"/>
                    <a:pt x="16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94"/>
            <p:cNvSpPr/>
            <p:nvPr/>
          </p:nvSpPr>
          <p:spPr>
            <a:xfrm>
              <a:off x="6266725" y="1894575"/>
              <a:ext cx="169925" cy="209100"/>
            </a:xfrm>
            <a:custGeom>
              <a:rect b="b" l="l" r="r" t="t"/>
              <a:pathLst>
                <a:path extrusionOk="0" h="8364" w="6797">
                  <a:moveTo>
                    <a:pt x="6796" y="0"/>
                  </a:moveTo>
                  <a:cubicBezTo>
                    <a:pt x="3060" y="0"/>
                    <a:pt x="0" y="3060"/>
                    <a:pt x="36" y="6796"/>
                  </a:cubicBezTo>
                  <a:lnTo>
                    <a:pt x="36" y="7828"/>
                  </a:lnTo>
                  <a:cubicBezTo>
                    <a:pt x="11" y="8147"/>
                    <a:pt x="273" y="8364"/>
                    <a:pt x="555" y="8364"/>
                  </a:cubicBezTo>
                  <a:cubicBezTo>
                    <a:pt x="683" y="8364"/>
                    <a:pt x="814" y="8319"/>
                    <a:pt x="925" y="8220"/>
                  </a:cubicBezTo>
                  <a:cubicBezTo>
                    <a:pt x="1389" y="7756"/>
                    <a:pt x="1997" y="7525"/>
                    <a:pt x="2609" y="7525"/>
                  </a:cubicBezTo>
                  <a:cubicBezTo>
                    <a:pt x="3172" y="7525"/>
                    <a:pt x="3738" y="7721"/>
                    <a:pt x="4199" y="8113"/>
                  </a:cubicBezTo>
                  <a:cubicBezTo>
                    <a:pt x="4092" y="4768"/>
                    <a:pt x="4697" y="1637"/>
                    <a:pt x="5764" y="499"/>
                  </a:cubicBezTo>
                  <a:cubicBezTo>
                    <a:pt x="6013" y="178"/>
                    <a:pt x="6405" y="0"/>
                    <a:pt x="6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94"/>
            <p:cNvSpPr/>
            <p:nvPr/>
          </p:nvSpPr>
          <p:spPr>
            <a:xfrm>
              <a:off x="6436625" y="1894575"/>
              <a:ext cx="169025" cy="209125"/>
            </a:xfrm>
            <a:custGeom>
              <a:rect b="b" l="l" r="r" t="t"/>
              <a:pathLst>
                <a:path extrusionOk="0" h="8365" w="6761">
                  <a:moveTo>
                    <a:pt x="0" y="0"/>
                  </a:moveTo>
                  <a:cubicBezTo>
                    <a:pt x="391" y="0"/>
                    <a:pt x="783" y="178"/>
                    <a:pt x="1032" y="499"/>
                  </a:cubicBezTo>
                  <a:cubicBezTo>
                    <a:pt x="2064" y="1637"/>
                    <a:pt x="2704" y="4768"/>
                    <a:pt x="2562" y="8113"/>
                  </a:cubicBezTo>
                  <a:cubicBezTo>
                    <a:pt x="3034" y="7725"/>
                    <a:pt x="3593" y="7537"/>
                    <a:pt x="4150" y="7537"/>
                  </a:cubicBezTo>
                  <a:cubicBezTo>
                    <a:pt x="4768" y="7537"/>
                    <a:pt x="5384" y="7770"/>
                    <a:pt x="5871" y="8220"/>
                  </a:cubicBezTo>
                  <a:cubicBezTo>
                    <a:pt x="5972" y="8321"/>
                    <a:pt x="6098" y="8365"/>
                    <a:pt x="6223" y="8365"/>
                  </a:cubicBezTo>
                  <a:cubicBezTo>
                    <a:pt x="6494" y="8365"/>
                    <a:pt x="6760" y="8156"/>
                    <a:pt x="6760" y="7864"/>
                  </a:cubicBezTo>
                  <a:lnTo>
                    <a:pt x="6760" y="6796"/>
                  </a:lnTo>
                  <a:cubicBezTo>
                    <a:pt x="6760" y="3060"/>
                    <a:pt x="373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94"/>
            <p:cNvSpPr/>
            <p:nvPr/>
          </p:nvSpPr>
          <p:spPr>
            <a:xfrm>
              <a:off x="6289850" y="2115175"/>
              <a:ext cx="293550" cy="224175"/>
            </a:xfrm>
            <a:custGeom>
              <a:rect b="b" l="l" r="r" t="t"/>
              <a:pathLst>
                <a:path extrusionOk="0" h="8967" w="11742">
                  <a:moveTo>
                    <a:pt x="10817" y="0"/>
                  </a:moveTo>
                  <a:lnTo>
                    <a:pt x="7686" y="4768"/>
                  </a:lnTo>
                  <a:lnTo>
                    <a:pt x="7543" y="4768"/>
                  </a:lnTo>
                  <a:lnTo>
                    <a:pt x="8219" y="570"/>
                  </a:lnTo>
                  <a:lnTo>
                    <a:pt x="8219" y="570"/>
                  </a:lnTo>
                  <a:cubicBezTo>
                    <a:pt x="8113" y="605"/>
                    <a:pt x="8042" y="605"/>
                    <a:pt x="7935" y="605"/>
                  </a:cubicBezTo>
                  <a:cubicBezTo>
                    <a:pt x="7686" y="605"/>
                    <a:pt x="7437" y="534"/>
                    <a:pt x="7188" y="392"/>
                  </a:cubicBezTo>
                  <a:lnTo>
                    <a:pt x="6476" y="4768"/>
                  </a:lnTo>
                  <a:lnTo>
                    <a:pt x="5266" y="4768"/>
                  </a:lnTo>
                  <a:lnTo>
                    <a:pt x="4519" y="392"/>
                  </a:lnTo>
                  <a:cubicBezTo>
                    <a:pt x="4306" y="534"/>
                    <a:pt x="4056" y="605"/>
                    <a:pt x="3772" y="605"/>
                  </a:cubicBezTo>
                  <a:cubicBezTo>
                    <a:pt x="3701" y="605"/>
                    <a:pt x="3594" y="570"/>
                    <a:pt x="3523" y="570"/>
                  </a:cubicBezTo>
                  <a:lnTo>
                    <a:pt x="4199" y="4768"/>
                  </a:lnTo>
                  <a:lnTo>
                    <a:pt x="4056" y="4768"/>
                  </a:lnTo>
                  <a:lnTo>
                    <a:pt x="890" y="36"/>
                  </a:lnTo>
                  <a:cubicBezTo>
                    <a:pt x="641" y="249"/>
                    <a:pt x="320" y="427"/>
                    <a:pt x="0" y="534"/>
                  </a:cubicBezTo>
                  <a:lnTo>
                    <a:pt x="3274" y="5444"/>
                  </a:lnTo>
                  <a:lnTo>
                    <a:pt x="3274" y="8433"/>
                  </a:lnTo>
                  <a:cubicBezTo>
                    <a:pt x="3274" y="8718"/>
                    <a:pt x="3523" y="8967"/>
                    <a:pt x="3807" y="8967"/>
                  </a:cubicBezTo>
                  <a:lnTo>
                    <a:pt x="7970" y="8967"/>
                  </a:lnTo>
                  <a:cubicBezTo>
                    <a:pt x="8255" y="8967"/>
                    <a:pt x="8504" y="8718"/>
                    <a:pt x="8504" y="8433"/>
                  </a:cubicBezTo>
                  <a:lnTo>
                    <a:pt x="8504" y="5444"/>
                  </a:lnTo>
                  <a:lnTo>
                    <a:pt x="11742" y="534"/>
                  </a:lnTo>
                  <a:cubicBezTo>
                    <a:pt x="11422" y="427"/>
                    <a:pt x="11137" y="249"/>
                    <a:pt x="10852" y="36"/>
                  </a:cubicBezTo>
                  <a:lnTo>
                    <a:pt x="108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4" name="Google Shape;2674;p94"/>
          <p:cNvGrpSpPr/>
          <p:nvPr/>
        </p:nvGrpSpPr>
        <p:grpSpPr>
          <a:xfrm>
            <a:off x="6208000" y="1330672"/>
            <a:ext cx="457250" cy="444775"/>
            <a:chOff x="6208000" y="1239900"/>
            <a:chExt cx="457250" cy="444775"/>
          </a:xfrm>
        </p:grpSpPr>
        <p:sp>
          <p:nvSpPr>
            <p:cNvPr id="2675" name="Google Shape;2675;p94"/>
            <p:cNvSpPr/>
            <p:nvPr/>
          </p:nvSpPr>
          <p:spPr>
            <a:xfrm>
              <a:off x="6610875" y="1385325"/>
              <a:ext cx="54375" cy="155275"/>
            </a:xfrm>
            <a:custGeom>
              <a:rect b="b" l="l" r="r" t="t"/>
              <a:pathLst>
                <a:path extrusionOk="0" h="6211" w="2175">
                  <a:moveTo>
                    <a:pt x="805" y="1"/>
                  </a:moveTo>
                  <a:cubicBezTo>
                    <a:pt x="448" y="1"/>
                    <a:pt x="0" y="401"/>
                    <a:pt x="253" y="730"/>
                  </a:cubicBezTo>
                  <a:cubicBezTo>
                    <a:pt x="1107" y="2189"/>
                    <a:pt x="1107" y="3968"/>
                    <a:pt x="253" y="5427"/>
                  </a:cubicBezTo>
                  <a:cubicBezTo>
                    <a:pt x="111" y="5676"/>
                    <a:pt x="217" y="5996"/>
                    <a:pt x="466" y="6138"/>
                  </a:cubicBezTo>
                  <a:lnTo>
                    <a:pt x="431" y="6138"/>
                  </a:lnTo>
                  <a:cubicBezTo>
                    <a:pt x="516" y="6187"/>
                    <a:pt x="610" y="6211"/>
                    <a:pt x="702" y="6211"/>
                  </a:cubicBezTo>
                  <a:cubicBezTo>
                    <a:pt x="879" y="6211"/>
                    <a:pt x="1049" y="6124"/>
                    <a:pt x="1143" y="5960"/>
                  </a:cubicBezTo>
                  <a:cubicBezTo>
                    <a:pt x="2174" y="4181"/>
                    <a:pt x="2174" y="1975"/>
                    <a:pt x="1143" y="232"/>
                  </a:cubicBezTo>
                  <a:cubicBezTo>
                    <a:pt x="1081" y="67"/>
                    <a:pt x="950" y="1"/>
                    <a:pt x="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94"/>
            <p:cNvSpPr/>
            <p:nvPr/>
          </p:nvSpPr>
          <p:spPr>
            <a:xfrm>
              <a:off x="6208000" y="1385325"/>
              <a:ext cx="54375" cy="155275"/>
            </a:xfrm>
            <a:custGeom>
              <a:rect b="b" l="l" r="r" t="t"/>
              <a:pathLst>
                <a:path extrusionOk="0" h="6211" w="2175">
                  <a:moveTo>
                    <a:pt x="1370" y="1"/>
                  </a:moveTo>
                  <a:cubicBezTo>
                    <a:pt x="1225" y="1"/>
                    <a:pt x="1094" y="67"/>
                    <a:pt x="1033" y="232"/>
                  </a:cubicBezTo>
                  <a:cubicBezTo>
                    <a:pt x="1" y="1975"/>
                    <a:pt x="1" y="4181"/>
                    <a:pt x="1033" y="5960"/>
                  </a:cubicBezTo>
                  <a:cubicBezTo>
                    <a:pt x="1126" y="6124"/>
                    <a:pt x="1296" y="6211"/>
                    <a:pt x="1473" y="6211"/>
                  </a:cubicBezTo>
                  <a:cubicBezTo>
                    <a:pt x="1565" y="6211"/>
                    <a:pt x="1659" y="6187"/>
                    <a:pt x="1744" y="6138"/>
                  </a:cubicBezTo>
                  <a:lnTo>
                    <a:pt x="1709" y="6138"/>
                  </a:lnTo>
                  <a:cubicBezTo>
                    <a:pt x="1958" y="5996"/>
                    <a:pt x="2064" y="5676"/>
                    <a:pt x="1922" y="5427"/>
                  </a:cubicBezTo>
                  <a:cubicBezTo>
                    <a:pt x="1068" y="3968"/>
                    <a:pt x="1068" y="2189"/>
                    <a:pt x="1922" y="730"/>
                  </a:cubicBezTo>
                  <a:cubicBezTo>
                    <a:pt x="2175" y="401"/>
                    <a:pt x="1727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94"/>
            <p:cNvSpPr/>
            <p:nvPr/>
          </p:nvSpPr>
          <p:spPr>
            <a:xfrm>
              <a:off x="6568600" y="1414850"/>
              <a:ext cx="40600" cy="94650"/>
            </a:xfrm>
            <a:custGeom>
              <a:rect b="b" l="l" r="r" t="t"/>
              <a:pathLst>
                <a:path extrusionOk="0" h="3786" w="1624">
                  <a:moveTo>
                    <a:pt x="713" y="1"/>
                  </a:moveTo>
                  <a:cubicBezTo>
                    <a:pt x="365" y="1"/>
                    <a:pt x="3" y="352"/>
                    <a:pt x="236" y="794"/>
                  </a:cubicBezTo>
                  <a:cubicBezTo>
                    <a:pt x="556" y="1470"/>
                    <a:pt x="556" y="2289"/>
                    <a:pt x="236" y="3000"/>
                  </a:cubicBezTo>
                  <a:cubicBezTo>
                    <a:pt x="1" y="3424"/>
                    <a:pt x="373" y="3786"/>
                    <a:pt x="724" y="3786"/>
                  </a:cubicBezTo>
                  <a:cubicBezTo>
                    <a:pt x="903" y="3786"/>
                    <a:pt x="1077" y="3691"/>
                    <a:pt x="1161" y="3463"/>
                  </a:cubicBezTo>
                  <a:cubicBezTo>
                    <a:pt x="1624" y="2466"/>
                    <a:pt x="1624" y="1328"/>
                    <a:pt x="1161" y="332"/>
                  </a:cubicBezTo>
                  <a:cubicBezTo>
                    <a:pt x="1075" y="98"/>
                    <a:pt x="896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94"/>
            <p:cNvSpPr/>
            <p:nvPr/>
          </p:nvSpPr>
          <p:spPr>
            <a:xfrm>
              <a:off x="6263150" y="1415875"/>
              <a:ext cx="38275" cy="92825"/>
            </a:xfrm>
            <a:custGeom>
              <a:rect b="b" l="l" r="r" t="t"/>
              <a:pathLst>
                <a:path extrusionOk="0" h="3713" w="1531">
                  <a:moveTo>
                    <a:pt x="954" y="0"/>
                  </a:moveTo>
                  <a:cubicBezTo>
                    <a:pt x="751" y="0"/>
                    <a:pt x="568" y="107"/>
                    <a:pt x="463" y="291"/>
                  </a:cubicBezTo>
                  <a:cubicBezTo>
                    <a:pt x="1" y="1287"/>
                    <a:pt x="1" y="2425"/>
                    <a:pt x="463" y="3422"/>
                  </a:cubicBezTo>
                  <a:cubicBezTo>
                    <a:pt x="568" y="3606"/>
                    <a:pt x="751" y="3712"/>
                    <a:pt x="954" y="3712"/>
                  </a:cubicBezTo>
                  <a:cubicBezTo>
                    <a:pt x="1026" y="3712"/>
                    <a:pt x="1101" y="3699"/>
                    <a:pt x="1175" y="3671"/>
                  </a:cubicBezTo>
                  <a:cubicBezTo>
                    <a:pt x="1424" y="3528"/>
                    <a:pt x="1531" y="3244"/>
                    <a:pt x="1424" y="2959"/>
                  </a:cubicBezTo>
                  <a:cubicBezTo>
                    <a:pt x="1068" y="2283"/>
                    <a:pt x="1068" y="1465"/>
                    <a:pt x="1424" y="753"/>
                  </a:cubicBezTo>
                  <a:cubicBezTo>
                    <a:pt x="1531" y="504"/>
                    <a:pt x="1424" y="184"/>
                    <a:pt x="1175" y="42"/>
                  </a:cubicBezTo>
                  <a:cubicBezTo>
                    <a:pt x="1101" y="14"/>
                    <a:pt x="1026" y="0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94"/>
            <p:cNvSpPr/>
            <p:nvPr/>
          </p:nvSpPr>
          <p:spPr>
            <a:xfrm>
              <a:off x="6209775" y="1371525"/>
              <a:ext cx="453700" cy="313150"/>
            </a:xfrm>
            <a:custGeom>
              <a:rect b="b" l="l" r="r" t="t"/>
              <a:pathLst>
                <a:path extrusionOk="0" h="12526" w="18148">
                  <a:moveTo>
                    <a:pt x="9070" y="994"/>
                  </a:moveTo>
                  <a:cubicBezTo>
                    <a:pt x="9874" y="994"/>
                    <a:pt x="10640" y="1624"/>
                    <a:pt x="10640" y="2563"/>
                  </a:cubicBezTo>
                  <a:cubicBezTo>
                    <a:pt x="10640" y="3452"/>
                    <a:pt x="9928" y="4128"/>
                    <a:pt x="9074" y="4128"/>
                  </a:cubicBezTo>
                  <a:cubicBezTo>
                    <a:pt x="10497" y="4164"/>
                    <a:pt x="11671" y="5302"/>
                    <a:pt x="11671" y="6761"/>
                  </a:cubicBezTo>
                  <a:lnTo>
                    <a:pt x="11671" y="8825"/>
                  </a:lnTo>
                  <a:cubicBezTo>
                    <a:pt x="11671" y="9110"/>
                    <a:pt x="11422" y="9359"/>
                    <a:pt x="11138" y="9359"/>
                  </a:cubicBezTo>
                  <a:lnTo>
                    <a:pt x="10640" y="9359"/>
                  </a:lnTo>
                  <a:lnTo>
                    <a:pt x="10640" y="11458"/>
                  </a:lnTo>
                  <a:lnTo>
                    <a:pt x="9572" y="11494"/>
                  </a:lnTo>
                  <a:lnTo>
                    <a:pt x="9572" y="8861"/>
                  </a:lnTo>
                  <a:cubicBezTo>
                    <a:pt x="9572" y="8540"/>
                    <a:pt x="9821" y="8327"/>
                    <a:pt x="10106" y="8327"/>
                  </a:cubicBezTo>
                  <a:lnTo>
                    <a:pt x="10640" y="8327"/>
                  </a:lnTo>
                  <a:lnTo>
                    <a:pt x="10640" y="6761"/>
                  </a:lnTo>
                  <a:cubicBezTo>
                    <a:pt x="10533" y="5818"/>
                    <a:pt x="9803" y="5347"/>
                    <a:pt x="9074" y="5347"/>
                  </a:cubicBezTo>
                  <a:cubicBezTo>
                    <a:pt x="8345" y="5347"/>
                    <a:pt x="7615" y="5818"/>
                    <a:pt x="7509" y="6761"/>
                  </a:cubicBezTo>
                  <a:lnTo>
                    <a:pt x="7509" y="8327"/>
                  </a:lnTo>
                  <a:lnTo>
                    <a:pt x="8042" y="8327"/>
                  </a:lnTo>
                  <a:cubicBezTo>
                    <a:pt x="8327" y="8327"/>
                    <a:pt x="8576" y="8540"/>
                    <a:pt x="8576" y="8825"/>
                  </a:cubicBezTo>
                  <a:lnTo>
                    <a:pt x="8576" y="11458"/>
                  </a:lnTo>
                  <a:lnTo>
                    <a:pt x="7509" y="11458"/>
                  </a:lnTo>
                  <a:lnTo>
                    <a:pt x="7509" y="9359"/>
                  </a:lnTo>
                  <a:lnTo>
                    <a:pt x="7010" y="9359"/>
                  </a:lnTo>
                  <a:cubicBezTo>
                    <a:pt x="6690" y="9359"/>
                    <a:pt x="6477" y="9145"/>
                    <a:pt x="6477" y="8861"/>
                  </a:cubicBezTo>
                  <a:lnTo>
                    <a:pt x="6477" y="6761"/>
                  </a:lnTo>
                  <a:cubicBezTo>
                    <a:pt x="6477" y="5302"/>
                    <a:pt x="7651" y="4128"/>
                    <a:pt x="9074" y="4128"/>
                  </a:cubicBezTo>
                  <a:cubicBezTo>
                    <a:pt x="7686" y="4128"/>
                    <a:pt x="6975" y="2456"/>
                    <a:pt x="7971" y="1460"/>
                  </a:cubicBezTo>
                  <a:cubicBezTo>
                    <a:pt x="8293" y="1138"/>
                    <a:pt x="8686" y="994"/>
                    <a:pt x="9070" y="994"/>
                  </a:cubicBezTo>
                  <a:close/>
                  <a:moveTo>
                    <a:pt x="4377" y="1"/>
                  </a:moveTo>
                  <a:lnTo>
                    <a:pt x="4377" y="11494"/>
                  </a:lnTo>
                  <a:lnTo>
                    <a:pt x="677" y="11494"/>
                  </a:lnTo>
                  <a:cubicBezTo>
                    <a:pt x="1" y="11494"/>
                    <a:pt x="1" y="12525"/>
                    <a:pt x="677" y="12525"/>
                  </a:cubicBezTo>
                  <a:lnTo>
                    <a:pt x="17436" y="12525"/>
                  </a:lnTo>
                  <a:cubicBezTo>
                    <a:pt x="18147" y="12525"/>
                    <a:pt x="18147" y="11494"/>
                    <a:pt x="17436" y="11494"/>
                  </a:cubicBezTo>
                  <a:lnTo>
                    <a:pt x="13771" y="11494"/>
                  </a:lnTo>
                  <a:lnTo>
                    <a:pt x="137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94"/>
            <p:cNvSpPr/>
            <p:nvPr/>
          </p:nvSpPr>
          <p:spPr>
            <a:xfrm>
              <a:off x="6418825" y="1423125"/>
              <a:ext cx="30275" cy="26100"/>
            </a:xfrm>
            <a:custGeom>
              <a:rect b="b" l="l" r="r" t="t"/>
              <a:pathLst>
                <a:path extrusionOk="0" h="1044" w="1211">
                  <a:moveTo>
                    <a:pt x="712" y="1"/>
                  </a:moveTo>
                  <a:cubicBezTo>
                    <a:pt x="250" y="1"/>
                    <a:pt x="0" y="570"/>
                    <a:pt x="321" y="890"/>
                  </a:cubicBezTo>
                  <a:cubicBezTo>
                    <a:pt x="426" y="995"/>
                    <a:pt x="558" y="1043"/>
                    <a:pt x="688" y="1043"/>
                  </a:cubicBezTo>
                  <a:cubicBezTo>
                    <a:pt x="954" y="1043"/>
                    <a:pt x="1210" y="845"/>
                    <a:pt x="1210" y="534"/>
                  </a:cubicBezTo>
                  <a:cubicBezTo>
                    <a:pt x="1210" y="250"/>
                    <a:pt x="997" y="1"/>
                    <a:pt x="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94"/>
            <p:cNvSpPr/>
            <p:nvPr/>
          </p:nvSpPr>
          <p:spPr>
            <a:xfrm>
              <a:off x="6293400" y="1239900"/>
              <a:ext cx="286450" cy="104975"/>
            </a:xfrm>
            <a:custGeom>
              <a:rect b="b" l="l" r="r" t="t"/>
              <a:pathLst>
                <a:path extrusionOk="0" h="4199" w="11458">
                  <a:moveTo>
                    <a:pt x="3630" y="1566"/>
                  </a:moveTo>
                  <a:cubicBezTo>
                    <a:pt x="4092" y="1566"/>
                    <a:pt x="4341" y="2135"/>
                    <a:pt x="3986" y="2455"/>
                  </a:cubicBezTo>
                  <a:cubicBezTo>
                    <a:pt x="3880" y="2560"/>
                    <a:pt x="3752" y="2608"/>
                    <a:pt x="3627" y="2608"/>
                  </a:cubicBezTo>
                  <a:cubicBezTo>
                    <a:pt x="3372" y="2608"/>
                    <a:pt x="3132" y="2410"/>
                    <a:pt x="3132" y="2099"/>
                  </a:cubicBezTo>
                  <a:cubicBezTo>
                    <a:pt x="3132" y="1815"/>
                    <a:pt x="3345" y="1566"/>
                    <a:pt x="3630" y="1566"/>
                  </a:cubicBezTo>
                  <a:close/>
                  <a:moveTo>
                    <a:pt x="5729" y="1566"/>
                  </a:moveTo>
                  <a:cubicBezTo>
                    <a:pt x="6192" y="1566"/>
                    <a:pt x="6405" y="2135"/>
                    <a:pt x="6085" y="2455"/>
                  </a:cubicBezTo>
                  <a:cubicBezTo>
                    <a:pt x="5980" y="2560"/>
                    <a:pt x="5847" y="2608"/>
                    <a:pt x="5717" y="2608"/>
                  </a:cubicBezTo>
                  <a:cubicBezTo>
                    <a:pt x="5452" y="2608"/>
                    <a:pt x="5195" y="2410"/>
                    <a:pt x="5195" y="2099"/>
                  </a:cubicBezTo>
                  <a:cubicBezTo>
                    <a:pt x="5195" y="1815"/>
                    <a:pt x="5444" y="1566"/>
                    <a:pt x="5729" y="1566"/>
                  </a:cubicBezTo>
                  <a:close/>
                  <a:moveTo>
                    <a:pt x="7793" y="1566"/>
                  </a:moveTo>
                  <a:cubicBezTo>
                    <a:pt x="8255" y="1566"/>
                    <a:pt x="8504" y="2135"/>
                    <a:pt x="8184" y="2455"/>
                  </a:cubicBezTo>
                  <a:cubicBezTo>
                    <a:pt x="8079" y="2560"/>
                    <a:pt x="7947" y="2608"/>
                    <a:pt x="7817" y="2608"/>
                  </a:cubicBezTo>
                  <a:cubicBezTo>
                    <a:pt x="7551" y="2608"/>
                    <a:pt x="7295" y="2410"/>
                    <a:pt x="7295" y="2099"/>
                  </a:cubicBezTo>
                  <a:cubicBezTo>
                    <a:pt x="7295" y="1815"/>
                    <a:pt x="7508" y="1566"/>
                    <a:pt x="7793" y="1566"/>
                  </a:cubicBezTo>
                  <a:close/>
                  <a:moveTo>
                    <a:pt x="499" y="0"/>
                  </a:moveTo>
                  <a:cubicBezTo>
                    <a:pt x="214" y="0"/>
                    <a:pt x="1" y="249"/>
                    <a:pt x="1" y="534"/>
                  </a:cubicBezTo>
                  <a:lnTo>
                    <a:pt x="1" y="3665"/>
                  </a:lnTo>
                  <a:cubicBezTo>
                    <a:pt x="1" y="3985"/>
                    <a:pt x="214" y="4199"/>
                    <a:pt x="499" y="4199"/>
                  </a:cubicBezTo>
                  <a:lnTo>
                    <a:pt x="10924" y="4199"/>
                  </a:lnTo>
                  <a:cubicBezTo>
                    <a:pt x="11209" y="4199"/>
                    <a:pt x="11458" y="3985"/>
                    <a:pt x="11458" y="3665"/>
                  </a:cubicBezTo>
                  <a:lnTo>
                    <a:pt x="11458" y="534"/>
                  </a:lnTo>
                  <a:cubicBezTo>
                    <a:pt x="11458" y="249"/>
                    <a:pt x="11209" y="0"/>
                    <a:pt x="109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2" name="Google Shape;2682;p94"/>
          <p:cNvGrpSpPr/>
          <p:nvPr/>
        </p:nvGrpSpPr>
        <p:grpSpPr>
          <a:xfrm>
            <a:off x="5465250" y="4118397"/>
            <a:ext cx="537950" cy="445075"/>
            <a:chOff x="5465250" y="4027625"/>
            <a:chExt cx="537950" cy="445075"/>
          </a:xfrm>
        </p:grpSpPr>
        <p:sp>
          <p:nvSpPr>
            <p:cNvPr id="2683" name="Google Shape;2683;p94"/>
            <p:cNvSpPr/>
            <p:nvPr/>
          </p:nvSpPr>
          <p:spPr>
            <a:xfrm>
              <a:off x="5644950" y="4203750"/>
              <a:ext cx="83625" cy="83650"/>
            </a:xfrm>
            <a:custGeom>
              <a:rect b="b" l="l" r="r" t="t"/>
              <a:pathLst>
                <a:path extrusionOk="0" h="3346" w="3345">
                  <a:moveTo>
                    <a:pt x="0" y="1"/>
                  </a:moveTo>
                  <a:lnTo>
                    <a:pt x="0" y="3345"/>
                  </a:lnTo>
                  <a:lnTo>
                    <a:pt x="3345" y="33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4"/>
            <p:cNvSpPr/>
            <p:nvPr/>
          </p:nvSpPr>
          <p:spPr>
            <a:xfrm>
              <a:off x="5644050" y="4314050"/>
              <a:ext cx="130775" cy="53400"/>
            </a:xfrm>
            <a:custGeom>
              <a:rect b="b" l="l" r="r" t="t"/>
              <a:pathLst>
                <a:path extrusionOk="0" h="2136" w="5231">
                  <a:moveTo>
                    <a:pt x="36" y="1"/>
                  </a:moveTo>
                  <a:lnTo>
                    <a:pt x="36" y="1602"/>
                  </a:lnTo>
                  <a:cubicBezTo>
                    <a:pt x="1" y="1887"/>
                    <a:pt x="250" y="2136"/>
                    <a:pt x="534" y="2136"/>
                  </a:cubicBezTo>
                  <a:lnTo>
                    <a:pt x="4697" y="2136"/>
                  </a:lnTo>
                  <a:cubicBezTo>
                    <a:pt x="4982" y="2136"/>
                    <a:pt x="5231" y="1887"/>
                    <a:pt x="5231" y="1602"/>
                  </a:cubicBezTo>
                  <a:lnTo>
                    <a:pt x="5231" y="784"/>
                  </a:lnTo>
                  <a:lnTo>
                    <a:pt x="4413" y="1"/>
                  </a:lnTo>
                  <a:lnTo>
                    <a:pt x="3132" y="1"/>
                  </a:lnTo>
                  <a:lnTo>
                    <a:pt x="3132" y="570"/>
                  </a:lnTo>
                  <a:cubicBezTo>
                    <a:pt x="3132" y="908"/>
                    <a:pt x="2874" y="1077"/>
                    <a:pt x="2616" y="1077"/>
                  </a:cubicBezTo>
                  <a:cubicBezTo>
                    <a:pt x="2358" y="1077"/>
                    <a:pt x="2100" y="908"/>
                    <a:pt x="2100" y="570"/>
                  </a:cubicBezTo>
                  <a:lnTo>
                    <a:pt x="2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4"/>
            <p:cNvSpPr/>
            <p:nvPr/>
          </p:nvSpPr>
          <p:spPr>
            <a:xfrm>
              <a:off x="5562225" y="4027625"/>
              <a:ext cx="440975" cy="369175"/>
            </a:xfrm>
            <a:custGeom>
              <a:rect b="b" l="l" r="r" t="t"/>
              <a:pathLst>
                <a:path extrusionOk="0" h="14767" w="17639">
                  <a:moveTo>
                    <a:pt x="5951" y="1"/>
                  </a:moveTo>
                  <a:cubicBezTo>
                    <a:pt x="5936" y="1"/>
                    <a:pt x="5921" y="1"/>
                    <a:pt x="5907" y="1"/>
                  </a:cubicBezTo>
                  <a:cubicBezTo>
                    <a:pt x="3700" y="36"/>
                    <a:pt x="1637" y="819"/>
                    <a:pt x="0" y="2278"/>
                  </a:cubicBezTo>
                  <a:lnTo>
                    <a:pt x="2242" y="4520"/>
                  </a:lnTo>
                  <a:cubicBezTo>
                    <a:pt x="2348" y="3737"/>
                    <a:pt x="3024" y="3168"/>
                    <a:pt x="3807" y="3168"/>
                  </a:cubicBezTo>
                  <a:lnTo>
                    <a:pt x="7970" y="3168"/>
                  </a:lnTo>
                  <a:cubicBezTo>
                    <a:pt x="8824" y="3168"/>
                    <a:pt x="9536" y="3879"/>
                    <a:pt x="9536" y="4733"/>
                  </a:cubicBezTo>
                  <a:lnTo>
                    <a:pt x="9536" y="11814"/>
                  </a:lnTo>
                  <a:lnTo>
                    <a:pt x="12489" y="14767"/>
                  </a:lnTo>
                  <a:cubicBezTo>
                    <a:pt x="17638" y="9085"/>
                    <a:pt x="13608" y="1"/>
                    <a:pt x="59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4"/>
            <p:cNvSpPr/>
            <p:nvPr/>
          </p:nvSpPr>
          <p:spPr>
            <a:xfrm>
              <a:off x="5465250" y="4103250"/>
              <a:ext cx="391425" cy="369450"/>
            </a:xfrm>
            <a:custGeom>
              <a:rect b="b" l="l" r="r" t="t"/>
              <a:pathLst>
                <a:path extrusionOk="0" h="14778" w="15657">
                  <a:moveTo>
                    <a:pt x="3167" y="0"/>
                  </a:moveTo>
                  <a:lnTo>
                    <a:pt x="3167" y="0"/>
                  </a:lnTo>
                  <a:cubicBezTo>
                    <a:pt x="1" y="3487"/>
                    <a:pt x="143" y="8860"/>
                    <a:pt x="3452" y="12204"/>
                  </a:cubicBezTo>
                  <a:cubicBezTo>
                    <a:pt x="5180" y="13913"/>
                    <a:pt x="7448" y="14778"/>
                    <a:pt x="9718" y="14778"/>
                  </a:cubicBezTo>
                  <a:cubicBezTo>
                    <a:pt x="11843" y="14778"/>
                    <a:pt x="13970" y="14020"/>
                    <a:pt x="15656" y="12489"/>
                  </a:cubicBezTo>
                  <a:lnTo>
                    <a:pt x="13415" y="10248"/>
                  </a:lnTo>
                  <a:cubicBezTo>
                    <a:pt x="13308" y="11030"/>
                    <a:pt x="12632" y="11600"/>
                    <a:pt x="11849" y="11600"/>
                  </a:cubicBezTo>
                  <a:lnTo>
                    <a:pt x="7686" y="11600"/>
                  </a:lnTo>
                  <a:cubicBezTo>
                    <a:pt x="6832" y="11600"/>
                    <a:pt x="6121" y="10924"/>
                    <a:pt x="6121" y="10034"/>
                  </a:cubicBezTo>
                  <a:lnTo>
                    <a:pt x="6121" y="2953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4"/>
            <p:cNvSpPr/>
            <p:nvPr/>
          </p:nvSpPr>
          <p:spPr>
            <a:xfrm>
              <a:off x="5662725" y="4185075"/>
              <a:ext cx="112100" cy="102325"/>
            </a:xfrm>
            <a:custGeom>
              <a:rect b="b" l="l" r="r" t="t"/>
              <a:pathLst>
                <a:path extrusionOk="0" h="4093" w="4484">
                  <a:moveTo>
                    <a:pt x="1" y="1"/>
                  </a:moveTo>
                  <a:lnTo>
                    <a:pt x="4093" y="4092"/>
                  </a:lnTo>
                  <a:lnTo>
                    <a:pt x="4484" y="4092"/>
                  </a:lnTo>
                  <a:lnTo>
                    <a:pt x="44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4"/>
            <p:cNvSpPr/>
            <p:nvPr/>
          </p:nvSpPr>
          <p:spPr>
            <a:xfrm>
              <a:off x="5644050" y="4132600"/>
              <a:ext cx="130775" cy="26700"/>
            </a:xfrm>
            <a:custGeom>
              <a:rect b="b" l="l" r="r" t="t"/>
              <a:pathLst>
                <a:path extrusionOk="0" h="1068" w="5231">
                  <a:moveTo>
                    <a:pt x="534" y="0"/>
                  </a:moveTo>
                  <a:cubicBezTo>
                    <a:pt x="250" y="0"/>
                    <a:pt x="1" y="250"/>
                    <a:pt x="1" y="534"/>
                  </a:cubicBezTo>
                  <a:lnTo>
                    <a:pt x="1" y="1068"/>
                  </a:lnTo>
                  <a:lnTo>
                    <a:pt x="5231" y="1068"/>
                  </a:lnTo>
                  <a:lnTo>
                    <a:pt x="5231" y="534"/>
                  </a:lnTo>
                  <a:cubicBezTo>
                    <a:pt x="5231" y="250"/>
                    <a:pt x="4982" y="0"/>
                    <a:pt x="4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9" name="Google Shape;2689;p94"/>
          <p:cNvGrpSpPr/>
          <p:nvPr/>
        </p:nvGrpSpPr>
        <p:grpSpPr>
          <a:xfrm>
            <a:off x="5486600" y="3421922"/>
            <a:ext cx="444800" cy="411875"/>
            <a:chOff x="5486600" y="3331150"/>
            <a:chExt cx="444800" cy="411875"/>
          </a:xfrm>
        </p:grpSpPr>
        <p:sp>
          <p:nvSpPr>
            <p:cNvPr id="2690" name="Google Shape;2690;p94"/>
            <p:cNvSpPr/>
            <p:nvPr/>
          </p:nvSpPr>
          <p:spPr>
            <a:xfrm>
              <a:off x="5634275" y="3691400"/>
              <a:ext cx="242850" cy="51625"/>
            </a:xfrm>
            <a:custGeom>
              <a:rect b="b" l="l" r="r" t="t"/>
              <a:pathLst>
                <a:path extrusionOk="0" h="2065" w="9714">
                  <a:moveTo>
                    <a:pt x="0" y="0"/>
                  </a:moveTo>
                  <a:lnTo>
                    <a:pt x="7579" y="2029"/>
                  </a:lnTo>
                  <a:cubicBezTo>
                    <a:pt x="7686" y="2029"/>
                    <a:pt x="7828" y="2064"/>
                    <a:pt x="7970" y="2064"/>
                  </a:cubicBezTo>
                  <a:cubicBezTo>
                    <a:pt x="8255" y="2064"/>
                    <a:pt x="8504" y="1993"/>
                    <a:pt x="8753" y="1851"/>
                  </a:cubicBezTo>
                  <a:cubicBezTo>
                    <a:pt x="9109" y="1637"/>
                    <a:pt x="9358" y="1317"/>
                    <a:pt x="9465" y="890"/>
                  </a:cubicBezTo>
                  <a:lnTo>
                    <a:pt x="97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4"/>
            <p:cNvSpPr/>
            <p:nvPr/>
          </p:nvSpPr>
          <p:spPr>
            <a:xfrm>
              <a:off x="5486600" y="3331150"/>
              <a:ext cx="444800" cy="334475"/>
            </a:xfrm>
            <a:custGeom>
              <a:rect b="b" l="l" r="r" t="t"/>
              <a:pathLst>
                <a:path extrusionOk="0" h="13379" w="17792">
                  <a:moveTo>
                    <a:pt x="8896" y="5053"/>
                  </a:moveTo>
                  <a:cubicBezTo>
                    <a:pt x="9501" y="5124"/>
                    <a:pt x="9501" y="6049"/>
                    <a:pt x="8896" y="6085"/>
                  </a:cubicBezTo>
                  <a:lnTo>
                    <a:pt x="6797" y="6085"/>
                  </a:lnTo>
                  <a:cubicBezTo>
                    <a:pt x="6156" y="6049"/>
                    <a:pt x="6156" y="5124"/>
                    <a:pt x="6797" y="5053"/>
                  </a:cubicBezTo>
                  <a:close/>
                  <a:moveTo>
                    <a:pt x="8893" y="7151"/>
                  </a:moveTo>
                  <a:cubicBezTo>
                    <a:pt x="9536" y="7151"/>
                    <a:pt x="9525" y="8184"/>
                    <a:pt x="8860" y="8184"/>
                  </a:cubicBezTo>
                  <a:lnTo>
                    <a:pt x="3666" y="8184"/>
                  </a:lnTo>
                  <a:cubicBezTo>
                    <a:pt x="2954" y="8184"/>
                    <a:pt x="2954" y="7152"/>
                    <a:pt x="3666" y="7152"/>
                  </a:cubicBezTo>
                  <a:lnTo>
                    <a:pt x="8860" y="7152"/>
                  </a:lnTo>
                  <a:cubicBezTo>
                    <a:pt x="8871" y="7151"/>
                    <a:pt x="8882" y="7151"/>
                    <a:pt x="8893" y="7151"/>
                  </a:cubicBezTo>
                  <a:close/>
                  <a:moveTo>
                    <a:pt x="8860" y="9216"/>
                  </a:moveTo>
                  <a:cubicBezTo>
                    <a:pt x="9536" y="9216"/>
                    <a:pt x="9536" y="10247"/>
                    <a:pt x="8860" y="10247"/>
                  </a:cubicBezTo>
                  <a:lnTo>
                    <a:pt x="3666" y="10247"/>
                  </a:lnTo>
                  <a:cubicBezTo>
                    <a:pt x="2954" y="10247"/>
                    <a:pt x="2954" y="9216"/>
                    <a:pt x="3666" y="9216"/>
                  </a:cubicBezTo>
                  <a:close/>
                  <a:moveTo>
                    <a:pt x="13112" y="4012"/>
                  </a:moveTo>
                  <a:cubicBezTo>
                    <a:pt x="13370" y="4012"/>
                    <a:pt x="13628" y="4181"/>
                    <a:pt x="13628" y="4519"/>
                  </a:cubicBezTo>
                  <a:lnTo>
                    <a:pt x="13628" y="6085"/>
                  </a:lnTo>
                  <a:lnTo>
                    <a:pt x="15478" y="7223"/>
                  </a:lnTo>
                  <a:cubicBezTo>
                    <a:pt x="15727" y="7365"/>
                    <a:pt x="15799" y="7686"/>
                    <a:pt x="15656" y="7935"/>
                  </a:cubicBezTo>
                  <a:cubicBezTo>
                    <a:pt x="15563" y="8098"/>
                    <a:pt x="15393" y="8185"/>
                    <a:pt x="15216" y="8185"/>
                  </a:cubicBezTo>
                  <a:cubicBezTo>
                    <a:pt x="15124" y="8185"/>
                    <a:pt x="15030" y="8161"/>
                    <a:pt x="14945" y="8113"/>
                  </a:cubicBezTo>
                  <a:lnTo>
                    <a:pt x="13628" y="7330"/>
                  </a:lnTo>
                  <a:lnTo>
                    <a:pt x="13628" y="9536"/>
                  </a:lnTo>
                  <a:lnTo>
                    <a:pt x="14518" y="10425"/>
                  </a:lnTo>
                  <a:cubicBezTo>
                    <a:pt x="14731" y="10639"/>
                    <a:pt x="14731" y="10959"/>
                    <a:pt x="14518" y="11173"/>
                  </a:cubicBezTo>
                  <a:cubicBezTo>
                    <a:pt x="14429" y="11262"/>
                    <a:pt x="14304" y="11306"/>
                    <a:pt x="14175" y="11306"/>
                  </a:cubicBezTo>
                  <a:cubicBezTo>
                    <a:pt x="14046" y="11306"/>
                    <a:pt x="13913" y="11262"/>
                    <a:pt x="13806" y="11173"/>
                  </a:cubicBezTo>
                  <a:lnTo>
                    <a:pt x="13130" y="10497"/>
                  </a:lnTo>
                  <a:lnTo>
                    <a:pt x="12454" y="11173"/>
                  </a:lnTo>
                  <a:cubicBezTo>
                    <a:pt x="12338" y="11288"/>
                    <a:pt x="12209" y="11337"/>
                    <a:pt x="12085" y="11337"/>
                  </a:cubicBezTo>
                  <a:cubicBezTo>
                    <a:pt x="11676" y="11337"/>
                    <a:pt x="11324" y="10808"/>
                    <a:pt x="11707" y="10425"/>
                  </a:cubicBezTo>
                  <a:lnTo>
                    <a:pt x="12596" y="9536"/>
                  </a:lnTo>
                  <a:lnTo>
                    <a:pt x="12596" y="7330"/>
                  </a:lnTo>
                  <a:lnTo>
                    <a:pt x="11315" y="8113"/>
                  </a:lnTo>
                  <a:cubicBezTo>
                    <a:pt x="11218" y="8170"/>
                    <a:pt x="11122" y="8195"/>
                    <a:pt x="11032" y="8195"/>
                  </a:cubicBezTo>
                  <a:cubicBezTo>
                    <a:pt x="10568" y="8195"/>
                    <a:pt x="10275" y="7521"/>
                    <a:pt x="10782" y="7223"/>
                  </a:cubicBezTo>
                  <a:lnTo>
                    <a:pt x="12596" y="6085"/>
                  </a:lnTo>
                  <a:lnTo>
                    <a:pt x="12596" y="4519"/>
                  </a:lnTo>
                  <a:cubicBezTo>
                    <a:pt x="12596" y="4181"/>
                    <a:pt x="12854" y="4012"/>
                    <a:pt x="13112" y="4012"/>
                  </a:cubicBezTo>
                  <a:close/>
                  <a:moveTo>
                    <a:pt x="3670" y="0"/>
                  </a:moveTo>
                  <a:cubicBezTo>
                    <a:pt x="2945" y="0"/>
                    <a:pt x="2225" y="463"/>
                    <a:pt x="2136" y="1388"/>
                  </a:cubicBezTo>
                  <a:lnTo>
                    <a:pt x="2136" y="1922"/>
                  </a:lnTo>
                  <a:lnTo>
                    <a:pt x="3167" y="1922"/>
                  </a:lnTo>
                  <a:lnTo>
                    <a:pt x="3167" y="1388"/>
                  </a:lnTo>
                  <a:cubicBezTo>
                    <a:pt x="3167" y="1050"/>
                    <a:pt x="3425" y="881"/>
                    <a:pt x="3683" y="881"/>
                  </a:cubicBezTo>
                  <a:cubicBezTo>
                    <a:pt x="3941" y="881"/>
                    <a:pt x="4199" y="1050"/>
                    <a:pt x="4199" y="1388"/>
                  </a:cubicBezTo>
                  <a:lnTo>
                    <a:pt x="4199" y="1922"/>
                  </a:lnTo>
                  <a:lnTo>
                    <a:pt x="3167" y="1922"/>
                  </a:lnTo>
                  <a:lnTo>
                    <a:pt x="3167" y="4519"/>
                  </a:lnTo>
                  <a:cubicBezTo>
                    <a:pt x="3167" y="4804"/>
                    <a:pt x="3381" y="5053"/>
                    <a:pt x="3701" y="5053"/>
                  </a:cubicBezTo>
                  <a:lnTo>
                    <a:pt x="4199" y="5053"/>
                  </a:lnTo>
                  <a:lnTo>
                    <a:pt x="4199" y="4519"/>
                  </a:lnTo>
                  <a:cubicBezTo>
                    <a:pt x="4235" y="4199"/>
                    <a:pt x="4484" y="4039"/>
                    <a:pt x="4733" y="4039"/>
                  </a:cubicBezTo>
                  <a:cubicBezTo>
                    <a:pt x="4982" y="4039"/>
                    <a:pt x="5231" y="4199"/>
                    <a:pt x="5267" y="4519"/>
                  </a:cubicBezTo>
                  <a:lnTo>
                    <a:pt x="5267" y="5586"/>
                  </a:lnTo>
                  <a:cubicBezTo>
                    <a:pt x="5267" y="5871"/>
                    <a:pt x="5018" y="6085"/>
                    <a:pt x="4733" y="6085"/>
                  </a:cubicBezTo>
                  <a:lnTo>
                    <a:pt x="3666" y="6085"/>
                  </a:lnTo>
                  <a:cubicBezTo>
                    <a:pt x="2776" y="6085"/>
                    <a:pt x="2100" y="5408"/>
                    <a:pt x="2100" y="4519"/>
                  </a:cubicBezTo>
                  <a:lnTo>
                    <a:pt x="2100" y="1922"/>
                  </a:lnTo>
                  <a:lnTo>
                    <a:pt x="1566" y="1922"/>
                  </a:lnTo>
                  <a:cubicBezTo>
                    <a:pt x="712" y="1922"/>
                    <a:pt x="1" y="2633"/>
                    <a:pt x="1" y="3487"/>
                  </a:cubicBezTo>
                  <a:lnTo>
                    <a:pt x="1" y="11813"/>
                  </a:lnTo>
                  <a:cubicBezTo>
                    <a:pt x="1" y="12703"/>
                    <a:pt x="712" y="13379"/>
                    <a:pt x="1566" y="13379"/>
                  </a:cubicBezTo>
                  <a:lnTo>
                    <a:pt x="16226" y="13379"/>
                  </a:lnTo>
                  <a:cubicBezTo>
                    <a:pt x="17115" y="13379"/>
                    <a:pt x="17791" y="12703"/>
                    <a:pt x="17791" y="11813"/>
                  </a:cubicBezTo>
                  <a:lnTo>
                    <a:pt x="17791" y="3487"/>
                  </a:lnTo>
                  <a:cubicBezTo>
                    <a:pt x="17791" y="2633"/>
                    <a:pt x="17115" y="1922"/>
                    <a:pt x="16226" y="1922"/>
                  </a:cubicBezTo>
                  <a:lnTo>
                    <a:pt x="5231" y="1922"/>
                  </a:lnTo>
                  <a:lnTo>
                    <a:pt x="5231" y="1388"/>
                  </a:lnTo>
                  <a:cubicBezTo>
                    <a:pt x="5124" y="463"/>
                    <a:pt x="4395" y="0"/>
                    <a:pt x="3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2" name="Google Shape;2692;p94"/>
          <p:cNvGrpSpPr/>
          <p:nvPr/>
        </p:nvGrpSpPr>
        <p:grpSpPr>
          <a:xfrm>
            <a:off x="5483050" y="2663972"/>
            <a:ext cx="449225" cy="444850"/>
            <a:chOff x="5483050" y="2573200"/>
            <a:chExt cx="449225" cy="444850"/>
          </a:xfrm>
        </p:grpSpPr>
        <p:sp>
          <p:nvSpPr>
            <p:cNvPr id="2693" name="Google Shape;2693;p94"/>
            <p:cNvSpPr/>
            <p:nvPr/>
          </p:nvSpPr>
          <p:spPr>
            <a:xfrm>
              <a:off x="5537300" y="2573200"/>
              <a:ext cx="164925" cy="183350"/>
            </a:xfrm>
            <a:custGeom>
              <a:rect b="b" l="l" r="r" t="t"/>
              <a:pathLst>
                <a:path extrusionOk="0" h="7334" w="6597">
                  <a:moveTo>
                    <a:pt x="4306" y="1035"/>
                  </a:moveTo>
                  <a:lnTo>
                    <a:pt x="4306" y="4202"/>
                  </a:lnTo>
                  <a:lnTo>
                    <a:pt x="2207" y="4202"/>
                  </a:lnTo>
                  <a:lnTo>
                    <a:pt x="2207" y="1035"/>
                  </a:lnTo>
                  <a:close/>
                  <a:moveTo>
                    <a:pt x="5903" y="0"/>
                  </a:moveTo>
                  <a:cubicBezTo>
                    <a:pt x="5881" y="0"/>
                    <a:pt x="5859" y="1"/>
                    <a:pt x="5836" y="3"/>
                  </a:cubicBezTo>
                  <a:lnTo>
                    <a:pt x="641" y="3"/>
                  </a:lnTo>
                  <a:cubicBezTo>
                    <a:pt x="1" y="39"/>
                    <a:pt x="1" y="964"/>
                    <a:pt x="641" y="1035"/>
                  </a:cubicBezTo>
                  <a:lnTo>
                    <a:pt x="1175" y="1035"/>
                  </a:lnTo>
                  <a:lnTo>
                    <a:pt x="1175" y="4202"/>
                  </a:lnTo>
                  <a:lnTo>
                    <a:pt x="641" y="4202"/>
                  </a:lnTo>
                  <a:cubicBezTo>
                    <a:pt x="357" y="4202"/>
                    <a:pt x="143" y="4415"/>
                    <a:pt x="143" y="4736"/>
                  </a:cubicBezTo>
                  <a:lnTo>
                    <a:pt x="143" y="7333"/>
                  </a:lnTo>
                  <a:lnTo>
                    <a:pt x="6405" y="7333"/>
                  </a:lnTo>
                  <a:lnTo>
                    <a:pt x="6370" y="4736"/>
                  </a:lnTo>
                  <a:cubicBezTo>
                    <a:pt x="6370" y="4415"/>
                    <a:pt x="6121" y="4202"/>
                    <a:pt x="5836" y="4202"/>
                  </a:cubicBezTo>
                  <a:lnTo>
                    <a:pt x="5338" y="4202"/>
                  </a:lnTo>
                  <a:lnTo>
                    <a:pt x="5338" y="1035"/>
                  </a:lnTo>
                  <a:lnTo>
                    <a:pt x="5836" y="1035"/>
                  </a:lnTo>
                  <a:cubicBezTo>
                    <a:pt x="5859" y="1037"/>
                    <a:pt x="5881" y="1038"/>
                    <a:pt x="5903" y="1038"/>
                  </a:cubicBezTo>
                  <a:cubicBezTo>
                    <a:pt x="6596" y="1038"/>
                    <a:pt x="6596" y="0"/>
                    <a:pt x="59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4"/>
            <p:cNvSpPr/>
            <p:nvPr/>
          </p:nvSpPr>
          <p:spPr>
            <a:xfrm>
              <a:off x="5748125" y="2625750"/>
              <a:ext cx="184150" cy="130800"/>
            </a:xfrm>
            <a:custGeom>
              <a:rect b="b" l="l" r="r" t="t"/>
              <a:pathLst>
                <a:path extrusionOk="0" h="5232" w="7366">
                  <a:moveTo>
                    <a:pt x="2610" y="2089"/>
                  </a:moveTo>
                  <a:cubicBezTo>
                    <a:pt x="2875" y="2089"/>
                    <a:pt x="3132" y="2288"/>
                    <a:pt x="3132" y="2598"/>
                  </a:cubicBezTo>
                  <a:cubicBezTo>
                    <a:pt x="3132" y="2883"/>
                    <a:pt x="2918" y="3132"/>
                    <a:pt x="2633" y="3132"/>
                  </a:cubicBezTo>
                  <a:cubicBezTo>
                    <a:pt x="2171" y="3132"/>
                    <a:pt x="1922" y="2563"/>
                    <a:pt x="2242" y="2242"/>
                  </a:cubicBezTo>
                  <a:cubicBezTo>
                    <a:pt x="2347" y="2137"/>
                    <a:pt x="2480" y="2089"/>
                    <a:pt x="2610" y="2089"/>
                  </a:cubicBezTo>
                  <a:close/>
                  <a:moveTo>
                    <a:pt x="4745" y="2089"/>
                  </a:moveTo>
                  <a:cubicBezTo>
                    <a:pt x="5010" y="2089"/>
                    <a:pt x="5266" y="2288"/>
                    <a:pt x="5266" y="2598"/>
                  </a:cubicBezTo>
                  <a:cubicBezTo>
                    <a:pt x="5266" y="2883"/>
                    <a:pt x="5017" y="3132"/>
                    <a:pt x="4733" y="3132"/>
                  </a:cubicBezTo>
                  <a:cubicBezTo>
                    <a:pt x="4270" y="3132"/>
                    <a:pt x="4057" y="2563"/>
                    <a:pt x="4377" y="2242"/>
                  </a:cubicBezTo>
                  <a:cubicBezTo>
                    <a:pt x="4482" y="2137"/>
                    <a:pt x="4614" y="2089"/>
                    <a:pt x="4745" y="2089"/>
                  </a:cubicBezTo>
                  <a:close/>
                  <a:moveTo>
                    <a:pt x="1566" y="1"/>
                  </a:moveTo>
                  <a:cubicBezTo>
                    <a:pt x="712" y="1"/>
                    <a:pt x="0" y="712"/>
                    <a:pt x="0" y="1566"/>
                  </a:cubicBezTo>
                  <a:lnTo>
                    <a:pt x="0" y="3666"/>
                  </a:lnTo>
                  <a:cubicBezTo>
                    <a:pt x="0" y="4519"/>
                    <a:pt x="712" y="5231"/>
                    <a:pt x="1566" y="5231"/>
                  </a:cubicBezTo>
                  <a:lnTo>
                    <a:pt x="5800" y="5231"/>
                  </a:lnTo>
                  <a:cubicBezTo>
                    <a:pt x="6654" y="5231"/>
                    <a:pt x="7330" y="4519"/>
                    <a:pt x="7366" y="3666"/>
                  </a:cubicBezTo>
                  <a:lnTo>
                    <a:pt x="7366" y="1566"/>
                  </a:lnTo>
                  <a:cubicBezTo>
                    <a:pt x="7330" y="712"/>
                    <a:pt x="6654" y="1"/>
                    <a:pt x="58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4"/>
            <p:cNvSpPr/>
            <p:nvPr/>
          </p:nvSpPr>
          <p:spPr>
            <a:xfrm>
              <a:off x="5483050" y="2782300"/>
              <a:ext cx="448350" cy="235750"/>
            </a:xfrm>
            <a:custGeom>
              <a:rect b="b" l="l" r="r" t="t"/>
              <a:pathLst>
                <a:path extrusionOk="0" h="9430" w="17934">
                  <a:moveTo>
                    <a:pt x="6476" y="3132"/>
                  </a:moveTo>
                  <a:lnTo>
                    <a:pt x="6476" y="4199"/>
                  </a:lnTo>
                  <a:lnTo>
                    <a:pt x="4377" y="4199"/>
                  </a:lnTo>
                  <a:lnTo>
                    <a:pt x="4377" y="3132"/>
                  </a:lnTo>
                  <a:close/>
                  <a:moveTo>
                    <a:pt x="8575" y="5231"/>
                  </a:moveTo>
                  <a:lnTo>
                    <a:pt x="8575" y="6263"/>
                  </a:lnTo>
                  <a:lnTo>
                    <a:pt x="3345" y="6263"/>
                  </a:lnTo>
                  <a:lnTo>
                    <a:pt x="3345" y="5231"/>
                  </a:lnTo>
                  <a:close/>
                  <a:moveTo>
                    <a:pt x="2278" y="1"/>
                  </a:moveTo>
                  <a:lnTo>
                    <a:pt x="2278" y="2598"/>
                  </a:lnTo>
                  <a:cubicBezTo>
                    <a:pt x="2278" y="2883"/>
                    <a:pt x="2527" y="3132"/>
                    <a:pt x="2811" y="3132"/>
                  </a:cubicBezTo>
                  <a:lnTo>
                    <a:pt x="3345" y="3132"/>
                  </a:lnTo>
                  <a:lnTo>
                    <a:pt x="3345" y="4164"/>
                  </a:lnTo>
                  <a:lnTo>
                    <a:pt x="676" y="4164"/>
                  </a:lnTo>
                  <a:cubicBezTo>
                    <a:pt x="0" y="4164"/>
                    <a:pt x="0" y="5231"/>
                    <a:pt x="676" y="5231"/>
                  </a:cubicBezTo>
                  <a:lnTo>
                    <a:pt x="2278" y="5231"/>
                  </a:lnTo>
                  <a:lnTo>
                    <a:pt x="2278" y="6263"/>
                  </a:lnTo>
                  <a:lnTo>
                    <a:pt x="676" y="6263"/>
                  </a:lnTo>
                  <a:cubicBezTo>
                    <a:pt x="392" y="6263"/>
                    <a:pt x="143" y="6477"/>
                    <a:pt x="143" y="6797"/>
                  </a:cubicBezTo>
                  <a:lnTo>
                    <a:pt x="143" y="8896"/>
                  </a:lnTo>
                  <a:cubicBezTo>
                    <a:pt x="143" y="9181"/>
                    <a:pt x="392" y="9430"/>
                    <a:pt x="676" y="9430"/>
                  </a:cubicBezTo>
                  <a:lnTo>
                    <a:pt x="17435" y="9430"/>
                  </a:lnTo>
                  <a:cubicBezTo>
                    <a:pt x="17720" y="9430"/>
                    <a:pt x="17933" y="9181"/>
                    <a:pt x="17933" y="8896"/>
                  </a:cubicBezTo>
                  <a:lnTo>
                    <a:pt x="17933" y="6797"/>
                  </a:lnTo>
                  <a:cubicBezTo>
                    <a:pt x="17933" y="6512"/>
                    <a:pt x="17720" y="6263"/>
                    <a:pt x="17435" y="6263"/>
                  </a:cubicBezTo>
                  <a:lnTo>
                    <a:pt x="15869" y="6263"/>
                  </a:lnTo>
                  <a:lnTo>
                    <a:pt x="15869" y="1"/>
                  </a:lnTo>
                  <a:lnTo>
                    <a:pt x="12703" y="1"/>
                  </a:lnTo>
                  <a:lnTo>
                    <a:pt x="12703" y="6263"/>
                  </a:lnTo>
                  <a:lnTo>
                    <a:pt x="9572" y="6263"/>
                  </a:lnTo>
                  <a:lnTo>
                    <a:pt x="9572" y="5231"/>
                  </a:lnTo>
                  <a:lnTo>
                    <a:pt x="11137" y="5231"/>
                  </a:lnTo>
                  <a:cubicBezTo>
                    <a:pt x="11813" y="5231"/>
                    <a:pt x="11813" y="4164"/>
                    <a:pt x="11137" y="4164"/>
                  </a:cubicBezTo>
                  <a:lnTo>
                    <a:pt x="7472" y="4164"/>
                  </a:lnTo>
                  <a:lnTo>
                    <a:pt x="7472" y="3132"/>
                  </a:lnTo>
                  <a:lnTo>
                    <a:pt x="8006" y="3132"/>
                  </a:lnTo>
                  <a:cubicBezTo>
                    <a:pt x="8291" y="3132"/>
                    <a:pt x="8540" y="2883"/>
                    <a:pt x="8540" y="2598"/>
                  </a:cubicBezTo>
                  <a:lnTo>
                    <a:pt x="8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6" name="Google Shape;2696;p94"/>
          <p:cNvGrpSpPr/>
          <p:nvPr/>
        </p:nvGrpSpPr>
        <p:grpSpPr>
          <a:xfrm>
            <a:off x="5486600" y="1985347"/>
            <a:ext cx="444800" cy="443900"/>
            <a:chOff x="5486600" y="1894575"/>
            <a:chExt cx="444800" cy="443900"/>
          </a:xfrm>
        </p:grpSpPr>
        <p:sp>
          <p:nvSpPr>
            <p:cNvPr id="2697" name="Google Shape;2697;p94"/>
            <p:cNvSpPr/>
            <p:nvPr/>
          </p:nvSpPr>
          <p:spPr>
            <a:xfrm>
              <a:off x="5613450" y="1973750"/>
              <a:ext cx="187175" cy="104100"/>
            </a:xfrm>
            <a:custGeom>
              <a:rect b="b" l="l" r="r" t="t"/>
              <a:pathLst>
                <a:path extrusionOk="0" h="4164" w="7487">
                  <a:moveTo>
                    <a:pt x="3858" y="0"/>
                  </a:moveTo>
                  <a:cubicBezTo>
                    <a:pt x="3591" y="0"/>
                    <a:pt x="3324" y="178"/>
                    <a:pt x="3324" y="534"/>
                  </a:cubicBezTo>
                  <a:lnTo>
                    <a:pt x="3324" y="1566"/>
                  </a:lnTo>
                  <a:lnTo>
                    <a:pt x="726" y="1566"/>
                  </a:lnTo>
                  <a:cubicBezTo>
                    <a:pt x="704" y="1564"/>
                    <a:pt x="683" y="1563"/>
                    <a:pt x="662" y="1563"/>
                  </a:cubicBezTo>
                  <a:cubicBezTo>
                    <a:pt x="1" y="1563"/>
                    <a:pt x="1" y="2601"/>
                    <a:pt x="662" y="2601"/>
                  </a:cubicBezTo>
                  <a:cubicBezTo>
                    <a:pt x="683" y="2601"/>
                    <a:pt x="704" y="2600"/>
                    <a:pt x="726" y="2597"/>
                  </a:cubicBezTo>
                  <a:lnTo>
                    <a:pt x="2328" y="2597"/>
                  </a:lnTo>
                  <a:cubicBezTo>
                    <a:pt x="2185" y="2704"/>
                    <a:pt x="2078" y="2811"/>
                    <a:pt x="1972" y="2918"/>
                  </a:cubicBezTo>
                  <a:cubicBezTo>
                    <a:pt x="2292" y="3665"/>
                    <a:pt x="3039" y="4163"/>
                    <a:pt x="3858" y="4163"/>
                  </a:cubicBezTo>
                  <a:cubicBezTo>
                    <a:pt x="4676" y="4163"/>
                    <a:pt x="5423" y="3665"/>
                    <a:pt x="5743" y="2918"/>
                  </a:cubicBezTo>
                  <a:cubicBezTo>
                    <a:pt x="5637" y="2811"/>
                    <a:pt x="5530" y="2704"/>
                    <a:pt x="5387" y="2597"/>
                  </a:cubicBezTo>
                  <a:lnTo>
                    <a:pt x="6989" y="2597"/>
                  </a:lnTo>
                  <a:cubicBezTo>
                    <a:pt x="7273" y="2597"/>
                    <a:pt x="7487" y="2348"/>
                    <a:pt x="7487" y="2064"/>
                  </a:cubicBezTo>
                  <a:cubicBezTo>
                    <a:pt x="7487" y="1779"/>
                    <a:pt x="7273" y="1566"/>
                    <a:pt x="6989" y="1566"/>
                  </a:cubicBezTo>
                  <a:lnTo>
                    <a:pt x="4391" y="1566"/>
                  </a:lnTo>
                  <a:lnTo>
                    <a:pt x="4391" y="534"/>
                  </a:lnTo>
                  <a:cubicBezTo>
                    <a:pt x="4391" y="178"/>
                    <a:pt x="4124" y="0"/>
                    <a:pt x="3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4"/>
            <p:cNvSpPr/>
            <p:nvPr/>
          </p:nvSpPr>
          <p:spPr>
            <a:xfrm>
              <a:off x="5486600" y="2051800"/>
              <a:ext cx="444800" cy="130100"/>
            </a:xfrm>
            <a:custGeom>
              <a:rect b="b" l="l" r="r" t="t"/>
              <a:pathLst>
                <a:path extrusionOk="0" h="5204" w="17792">
                  <a:moveTo>
                    <a:pt x="517" y="0"/>
                  </a:moveTo>
                  <a:cubicBezTo>
                    <a:pt x="259" y="0"/>
                    <a:pt x="1" y="169"/>
                    <a:pt x="1" y="507"/>
                  </a:cubicBezTo>
                  <a:lnTo>
                    <a:pt x="1" y="1575"/>
                  </a:lnTo>
                  <a:cubicBezTo>
                    <a:pt x="1" y="1859"/>
                    <a:pt x="250" y="2073"/>
                    <a:pt x="534" y="2073"/>
                  </a:cubicBezTo>
                  <a:lnTo>
                    <a:pt x="1210" y="2073"/>
                  </a:lnTo>
                  <a:cubicBezTo>
                    <a:pt x="890" y="2998"/>
                    <a:pt x="1460" y="3994"/>
                    <a:pt x="2420" y="4137"/>
                  </a:cubicBezTo>
                  <a:cubicBezTo>
                    <a:pt x="2516" y="4154"/>
                    <a:pt x="2612" y="4163"/>
                    <a:pt x="2705" y="4163"/>
                  </a:cubicBezTo>
                  <a:cubicBezTo>
                    <a:pt x="3550" y="4163"/>
                    <a:pt x="4267" y="3471"/>
                    <a:pt x="4235" y="2607"/>
                  </a:cubicBezTo>
                  <a:cubicBezTo>
                    <a:pt x="4235" y="2429"/>
                    <a:pt x="4199" y="2251"/>
                    <a:pt x="4164" y="2073"/>
                  </a:cubicBezTo>
                  <a:lnTo>
                    <a:pt x="6370" y="2073"/>
                  </a:lnTo>
                  <a:cubicBezTo>
                    <a:pt x="6583" y="3354"/>
                    <a:pt x="7544" y="5204"/>
                    <a:pt x="8932" y="5204"/>
                  </a:cubicBezTo>
                  <a:cubicBezTo>
                    <a:pt x="10319" y="5204"/>
                    <a:pt x="11244" y="3354"/>
                    <a:pt x="11493" y="2073"/>
                  </a:cubicBezTo>
                  <a:lnTo>
                    <a:pt x="13699" y="2073"/>
                  </a:lnTo>
                  <a:cubicBezTo>
                    <a:pt x="13628" y="2251"/>
                    <a:pt x="13593" y="2429"/>
                    <a:pt x="13593" y="2607"/>
                  </a:cubicBezTo>
                  <a:cubicBezTo>
                    <a:pt x="13504" y="3727"/>
                    <a:pt x="14331" y="4288"/>
                    <a:pt x="15158" y="4288"/>
                  </a:cubicBezTo>
                  <a:cubicBezTo>
                    <a:pt x="15985" y="4288"/>
                    <a:pt x="16813" y="3727"/>
                    <a:pt x="16724" y="2607"/>
                  </a:cubicBezTo>
                  <a:cubicBezTo>
                    <a:pt x="16724" y="2429"/>
                    <a:pt x="16688" y="2251"/>
                    <a:pt x="16617" y="2073"/>
                  </a:cubicBezTo>
                  <a:lnTo>
                    <a:pt x="17257" y="2073"/>
                  </a:lnTo>
                  <a:cubicBezTo>
                    <a:pt x="17542" y="2073"/>
                    <a:pt x="17791" y="1859"/>
                    <a:pt x="17791" y="1575"/>
                  </a:cubicBezTo>
                  <a:lnTo>
                    <a:pt x="17791" y="507"/>
                  </a:lnTo>
                  <a:cubicBezTo>
                    <a:pt x="17791" y="223"/>
                    <a:pt x="17578" y="9"/>
                    <a:pt x="17293" y="9"/>
                  </a:cubicBezTo>
                  <a:cubicBezTo>
                    <a:pt x="17008" y="9"/>
                    <a:pt x="16759" y="223"/>
                    <a:pt x="16759" y="507"/>
                  </a:cubicBezTo>
                  <a:lnTo>
                    <a:pt x="16759" y="1041"/>
                  </a:lnTo>
                  <a:lnTo>
                    <a:pt x="11493" y="1041"/>
                  </a:lnTo>
                  <a:cubicBezTo>
                    <a:pt x="11493" y="970"/>
                    <a:pt x="11422" y="899"/>
                    <a:pt x="11422" y="828"/>
                  </a:cubicBezTo>
                  <a:cubicBezTo>
                    <a:pt x="10800" y="1664"/>
                    <a:pt x="9866" y="2082"/>
                    <a:pt x="8932" y="2082"/>
                  </a:cubicBezTo>
                  <a:cubicBezTo>
                    <a:pt x="7998" y="2082"/>
                    <a:pt x="7064" y="1664"/>
                    <a:pt x="6441" y="828"/>
                  </a:cubicBezTo>
                  <a:cubicBezTo>
                    <a:pt x="6441" y="899"/>
                    <a:pt x="6405" y="970"/>
                    <a:pt x="6370" y="1041"/>
                  </a:cubicBezTo>
                  <a:lnTo>
                    <a:pt x="1033" y="1041"/>
                  </a:lnTo>
                  <a:lnTo>
                    <a:pt x="1033" y="507"/>
                  </a:lnTo>
                  <a:cubicBezTo>
                    <a:pt x="1033" y="169"/>
                    <a:pt x="775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4"/>
            <p:cNvSpPr/>
            <p:nvPr/>
          </p:nvSpPr>
          <p:spPr>
            <a:xfrm>
              <a:off x="5581775" y="2129400"/>
              <a:ext cx="256225" cy="209075"/>
            </a:xfrm>
            <a:custGeom>
              <a:rect b="b" l="l" r="r" t="t"/>
              <a:pathLst>
                <a:path extrusionOk="0" h="8363" w="10249">
                  <a:moveTo>
                    <a:pt x="1424" y="1"/>
                  </a:moveTo>
                  <a:cubicBezTo>
                    <a:pt x="1246" y="783"/>
                    <a:pt x="712" y="1460"/>
                    <a:pt x="1" y="1815"/>
                  </a:cubicBezTo>
                  <a:lnTo>
                    <a:pt x="4093" y="7330"/>
                  </a:lnTo>
                  <a:lnTo>
                    <a:pt x="1993" y="7330"/>
                  </a:lnTo>
                  <a:cubicBezTo>
                    <a:pt x="1317" y="7330"/>
                    <a:pt x="1317" y="8362"/>
                    <a:pt x="1993" y="8362"/>
                  </a:cubicBezTo>
                  <a:lnTo>
                    <a:pt x="8220" y="8362"/>
                  </a:lnTo>
                  <a:cubicBezTo>
                    <a:pt x="8932" y="8362"/>
                    <a:pt x="8932" y="7330"/>
                    <a:pt x="8220" y="7330"/>
                  </a:cubicBezTo>
                  <a:lnTo>
                    <a:pt x="6156" y="7330"/>
                  </a:lnTo>
                  <a:lnTo>
                    <a:pt x="10248" y="1815"/>
                  </a:lnTo>
                  <a:cubicBezTo>
                    <a:pt x="9501" y="1460"/>
                    <a:pt x="8967" y="783"/>
                    <a:pt x="8789" y="1"/>
                  </a:cubicBezTo>
                  <a:lnTo>
                    <a:pt x="8469" y="1"/>
                  </a:lnTo>
                  <a:cubicBezTo>
                    <a:pt x="8007" y="1460"/>
                    <a:pt x="6868" y="3132"/>
                    <a:pt x="5125" y="3132"/>
                  </a:cubicBezTo>
                  <a:cubicBezTo>
                    <a:pt x="3381" y="3132"/>
                    <a:pt x="2242" y="1460"/>
                    <a:pt x="1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4"/>
            <p:cNvSpPr/>
            <p:nvPr/>
          </p:nvSpPr>
          <p:spPr>
            <a:xfrm>
              <a:off x="5540875" y="1894575"/>
              <a:ext cx="337150" cy="157475"/>
            </a:xfrm>
            <a:custGeom>
              <a:rect b="b" l="l" r="r" t="t"/>
              <a:pathLst>
                <a:path extrusionOk="0" h="6299" w="13486">
                  <a:moveTo>
                    <a:pt x="6761" y="0"/>
                  </a:moveTo>
                  <a:cubicBezTo>
                    <a:pt x="3202" y="0"/>
                    <a:pt x="249" y="2740"/>
                    <a:pt x="0" y="6298"/>
                  </a:cubicBezTo>
                  <a:lnTo>
                    <a:pt x="2455" y="6298"/>
                  </a:lnTo>
                  <a:cubicBezTo>
                    <a:pt x="2206" y="6014"/>
                    <a:pt x="2064" y="5622"/>
                    <a:pt x="2064" y="5231"/>
                  </a:cubicBezTo>
                  <a:cubicBezTo>
                    <a:pt x="2064" y="4377"/>
                    <a:pt x="2775" y="3701"/>
                    <a:pt x="3629" y="3701"/>
                  </a:cubicBezTo>
                  <a:lnTo>
                    <a:pt x="5195" y="3701"/>
                  </a:lnTo>
                  <a:cubicBezTo>
                    <a:pt x="5266" y="2722"/>
                    <a:pt x="6013" y="2233"/>
                    <a:pt x="6761" y="2233"/>
                  </a:cubicBezTo>
                  <a:cubicBezTo>
                    <a:pt x="7508" y="2233"/>
                    <a:pt x="8255" y="2722"/>
                    <a:pt x="8326" y="3701"/>
                  </a:cubicBezTo>
                  <a:lnTo>
                    <a:pt x="9856" y="3701"/>
                  </a:lnTo>
                  <a:cubicBezTo>
                    <a:pt x="9871" y="3700"/>
                    <a:pt x="9886" y="3700"/>
                    <a:pt x="9900" y="3700"/>
                  </a:cubicBezTo>
                  <a:cubicBezTo>
                    <a:pt x="11224" y="3700"/>
                    <a:pt x="11910" y="5278"/>
                    <a:pt x="11030" y="6298"/>
                  </a:cubicBezTo>
                  <a:lnTo>
                    <a:pt x="13485" y="6298"/>
                  </a:lnTo>
                  <a:cubicBezTo>
                    <a:pt x="13236" y="2740"/>
                    <a:pt x="10283" y="0"/>
                    <a:pt x="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94"/>
          <p:cNvGrpSpPr/>
          <p:nvPr/>
        </p:nvGrpSpPr>
        <p:grpSpPr>
          <a:xfrm>
            <a:off x="5486600" y="1344072"/>
            <a:ext cx="470475" cy="417150"/>
            <a:chOff x="5486600" y="1253300"/>
            <a:chExt cx="470475" cy="417150"/>
          </a:xfrm>
        </p:grpSpPr>
        <p:sp>
          <p:nvSpPr>
            <p:cNvPr id="2702" name="Google Shape;2702;p94"/>
            <p:cNvSpPr/>
            <p:nvPr/>
          </p:nvSpPr>
          <p:spPr>
            <a:xfrm>
              <a:off x="5486900" y="1253300"/>
              <a:ext cx="167850" cy="144050"/>
            </a:xfrm>
            <a:custGeom>
              <a:rect b="b" l="l" r="r" t="t"/>
              <a:pathLst>
                <a:path extrusionOk="0" h="5762" w="6714">
                  <a:moveTo>
                    <a:pt x="2871" y="1314"/>
                  </a:moveTo>
                  <a:cubicBezTo>
                    <a:pt x="3138" y="1314"/>
                    <a:pt x="3404" y="1492"/>
                    <a:pt x="3404" y="1848"/>
                  </a:cubicBezTo>
                  <a:lnTo>
                    <a:pt x="3404" y="2382"/>
                  </a:lnTo>
                  <a:lnTo>
                    <a:pt x="3903" y="2382"/>
                  </a:lnTo>
                  <a:cubicBezTo>
                    <a:pt x="4543" y="2417"/>
                    <a:pt x="4543" y="3342"/>
                    <a:pt x="3903" y="3413"/>
                  </a:cubicBezTo>
                  <a:lnTo>
                    <a:pt x="2871" y="3413"/>
                  </a:lnTo>
                  <a:cubicBezTo>
                    <a:pt x="2586" y="3413"/>
                    <a:pt x="2337" y="3164"/>
                    <a:pt x="2337" y="2880"/>
                  </a:cubicBezTo>
                  <a:lnTo>
                    <a:pt x="2337" y="1848"/>
                  </a:lnTo>
                  <a:cubicBezTo>
                    <a:pt x="2337" y="1492"/>
                    <a:pt x="2604" y="1314"/>
                    <a:pt x="2871" y="1314"/>
                  </a:cubicBezTo>
                  <a:close/>
                  <a:moveTo>
                    <a:pt x="2883" y="1"/>
                  </a:moveTo>
                  <a:cubicBezTo>
                    <a:pt x="1408" y="1"/>
                    <a:pt x="0" y="1148"/>
                    <a:pt x="24" y="2880"/>
                  </a:cubicBezTo>
                  <a:cubicBezTo>
                    <a:pt x="24" y="4481"/>
                    <a:pt x="1305" y="5762"/>
                    <a:pt x="2871" y="5762"/>
                  </a:cubicBezTo>
                  <a:cubicBezTo>
                    <a:pt x="5433" y="5762"/>
                    <a:pt x="6713" y="2666"/>
                    <a:pt x="4899" y="852"/>
                  </a:cubicBezTo>
                  <a:cubicBezTo>
                    <a:pt x="4311" y="264"/>
                    <a:pt x="3589" y="1"/>
                    <a:pt x="2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4"/>
            <p:cNvSpPr/>
            <p:nvPr/>
          </p:nvSpPr>
          <p:spPr>
            <a:xfrm>
              <a:off x="5637825" y="1253300"/>
              <a:ext cx="167250" cy="144050"/>
            </a:xfrm>
            <a:custGeom>
              <a:rect b="b" l="l" r="r" t="t"/>
              <a:pathLst>
                <a:path extrusionOk="0" h="5762" w="6690">
                  <a:moveTo>
                    <a:pt x="3385" y="1830"/>
                  </a:moveTo>
                  <a:cubicBezTo>
                    <a:pt x="3523" y="1830"/>
                    <a:pt x="3665" y="1883"/>
                    <a:pt x="3772" y="1990"/>
                  </a:cubicBezTo>
                  <a:cubicBezTo>
                    <a:pt x="3950" y="2204"/>
                    <a:pt x="3950" y="2524"/>
                    <a:pt x="3772" y="2737"/>
                  </a:cubicBezTo>
                  <a:lnTo>
                    <a:pt x="3381" y="3093"/>
                  </a:lnTo>
                  <a:lnTo>
                    <a:pt x="3381" y="3912"/>
                  </a:lnTo>
                  <a:cubicBezTo>
                    <a:pt x="3381" y="4250"/>
                    <a:pt x="3123" y="4419"/>
                    <a:pt x="2865" y="4419"/>
                  </a:cubicBezTo>
                  <a:cubicBezTo>
                    <a:pt x="2607" y="4419"/>
                    <a:pt x="2349" y="4250"/>
                    <a:pt x="2349" y="3912"/>
                  </a:cubicBezTo>
                  <a:lnTo>
                    <a:pt x="2349" y="2880"/>
                  </a:lnTo>
                  <a:cubicBezTo>
                    <a:pt x="2349" y="2737"/>
                    <a:pt x="2384" y="2631"/>
                    <a:pt x="2491" y="2524"/>
                  </a:cubicBezTo>
                  <a:lnTo>
                    <a:pt x="3025" y="1990"/>
                  </a:lnTo>
                  <a:cubicBezTo>
                    <a:pt x="3114" y="1883"/>
                    <a:pt x="3247" y="1830"/>
                    <a:pt x="3385" y="1830"/>
                  </a:cubicBezTo>
                  <a:close/>
                  <a:moveTo>
                    <a:pt x="2882" y="1"/>
                  </a:moveTo>
                  <a:cubicBezTo>
                    <a:pt x="1416" y="1"/>
                    <a:pt x="0" y="1148"/>
                    <a:pt x="0" y="2880"/>
                  </a:cubicBezTo>
                  <a:cubicBezTo>
                    <a:pt x="0" y="4481"/>
                    <a:pt x="1281" y="5762"/>
                    <a:pt x="2883" y="5762"/>
                  </a:cubicBezTo>
                  <a:cubicBezTo>
                    <a:pt x="5409" y="5762"/>
                    <a:pt x="6690" y="2666"/>
                    <a:pt x="4875" y="852"/>
                  </a:cubicBezTo>
                  <a:cubicBezTo>
                    <a:pt x="4299" y="264"/>
                    <a:pt x="3585" y="1"/>
                    <a:pt x="2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4"/>
            <p:cNvSpPr/>
            <p:nvPr/>
          </p:nvSpPr>
          <p:spPr>
            <a:xfrm>
              <a:off x="5789050" y="1253300"/>
              <a:ext cx="168025" cy="144050"/>
            </a:xfrm>
            <a:custGeom>
              <a:rect b="b" l="l" r="r" t="t"/>
              <a:pathLst>
                <a:path extrusionOk="0" h="5762" w="6721">
                  <a:moveTo>
                    <a:pt x="2792" y="2378"/>
                  </a:moveTo>
                  <a:cubicBezTo>
                    <a:pt x="2810" y="2378"/>
                    <a:pt x="2828" y="2379"/>
                    <a:pt x="2847" y="2382"/>
                  </a:cubicBezTo>
                  <a:lnTo>
                    <a:pt x="3879" y="2382"/>
                  </a:lnTo>
                  <a:cubicBezTo>
                    <a:pt x="4519" y="2417"/>
                    <a:pt x="4519" y="3342"/>
                    <a:pt x="3879" y="3413"/>
                  </a:cubicBezTo>
                  <a:lnTo>
                    <a:pt x="3380" y="3413"/>
                  </a:lnTo>
                  <a:lnTo>
                    <a:pt x="3380" y="3912"/>
                  </a:lnTo>
                  <a:cubicBezTo>
                    <a:pt x="3380" y="4250"/>
                    <a:pt x="3114" y="4419"/>
                    <a:pt x="2847" y="4419"/>
                  </a:cubicBezTo>
                  <a:cubicBezTo>
                    <a:pt x="2580" y="4419"/>
                    <a:pt x="2313" y="4250"/>
                    <a:pt x="2313" y="3912"/>
                  </a:cubicBezTo>
                  <a:lnTo>
                    <a:pt x="2313" y="2880"/>
                  </a:lnTo>
                  <a:cubicBezTo>
                    <a:pt x="2313" y="2613"/>
                    <a:pt x="2531" y="2378"/>
                    <a:pt x="2792" y="2378"/>
                  </a:cubicBezTo>
                  <a:close/>
                  <a:moveTo>
                    <a:pt x="2893" y="1"/>
                  </a:moveTo>
                  <a:cubicBezTo>
                    <a:pt x="1415" y="1"/>
                    <a:pt x="0" y="1148"/>
                    <a:pt x="0" y="2880"/>
                  </a:cubicBezTo>
                  <a:cubicBezTo>
                    <a:pt x="0" y="4475"/>
                    <a:pt x="1272" y="5752"/>
                    <a:pt x="2865" y="5762"/>
                  </a:cubicBezTo>
                  <a:lnTo>
                    <a:pt x="2865" y="5762"/>
                  </a:lnTo>
                  <a:cubicBezTo>
                    <a:pt x="5415" y="5747"/>
                    <a:pt x="6721" y="2662"/>
                    <a:pt x="4910" y="852"/>
                  </a:cubicBezTo>
                  <a:cubicBezTo>
                    <a:pt x="4323" y="264"/>
                    <a:pt x="3601" y="1"/>
                    <a:pt x="2893" y="1"/>
                  </a:cubicBezTo>
                  <a:close/>
                  <a:moveTo>
                    <a:pt x="2865" y="5762"/>
                  </a:moveTo>
                  <a:lnTo>
                    <a:pt x="2865" y="5762"/>
                  </a:lnTo>
                  <a:cubicBezTo>
                    <a:pt x="2859" y="5762"/>
                    <a:pt x="2853" y="5762"/>
                    <a:pt x="2847" y="5762"/>
                  </a:cubicBezTo>
                  <a:lnTo>
                    <a:pt x="2882" y="5762"/>
                  </a:lnTo>
                  <a:cubicBezTo>
                    <a:pt x="2876" y="5762"/>
                    <a:pt x="2871" y="5762"/>
                    <a:pt x="2865" y="57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4"/>
            <p:cNvSpPr/>
            <p:nvPr/>
          </p:nvSpPr>
          <p:spPr>
            <a:xfrm>
              <a:off x="5486600" y="1462275"/>
              <a:ext cx="444800" cy="52500"/>
            </a:xfrm>
            <a:custGeom>
              <a:rect b="b" l="l" r="r" t="t"/>
              <a:pathLst>
                <a:path extrusionOk="0" h="2100" w="17792">
                  <a:moveTo>
                    <a:pt x="534" y="0"/>
                  </a:moveTo>
                  <a:cubicBezTo>
                    <a:pt x="250" y="0"/>
                    <a:pt x="1" y="249"/>
                    <a:pt x="1" y="534"/>
                  </a:cubicBezTo>
                  <a:lnTo>
                    <a:pt x="1" y="1566"/>
                  </a:lnTo>
                  <a:cubicBezTo>
                    <a:pt x="1" y="1850"/>
                    <a:pt x="250" y="2099"/>
                    <a:pt x="534" y="2099"/>
                  </a:cubicBezTo>
                  <a:lnTo>
                    <a:pt x="17293" y="2099"/>
                  </a:lnTo>
                  <a:cubicBezTo>
                    <a:pt x="17578" y="2099"/>
                    <a:pt x="17791" y="1850"/>
                    <a:pt x="17791" y="1566"/>
                  </a:cubicBezTo>
                  <a:lnTo>
                    <a:pt x="17791" y="534"/>
                  </a:lnTo>
                  <a:cubicBezTo>
                    <a:pt x="17791" y="249"/>
                    <a:pt x="17578" y="0"/>
                    <a:pt x="17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4"/>
            <p:cNvSpPr/>
            <p:nvPr/>
          </p:nvSpPr>
          <p:spPr>
            <a:xfrm>
              <a:off x="5657400" y="1540550"/>
              <a:ext cx="104100" cy="129900"/>
            </a:xfrm>
            <a:custGeom>
              <a:rect b="b" l="l" r="r" t="t"/>
              <a:pathLst>
                <a:path extrusionOk="0" h="5196" w="4164">
                  <a:moveTo>
                    <a:pt x="0" y="0"/>
                  </a:moveTo>
                  <a:lnTo>
                    <a:pt x="0" y="5195"/>
                  </a:lnTo>
                  <a:lnTo>
                    <a:pt x="4163" y="5195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4"/>
            <p:cNvSpPr/>
            <p:nvPr/>
          </p:nvSpPr>
          <p:spPr>
            <a:xfrm>
              <a:off x="5787275" y="1540550"/>
              <a:ext cx="117425" cy="129900"/>
            </a:xfrm>
            <a:custGeom>
              <a:rect b="b" l="l" r="r" t="t"/>
              <a:pathLst>
                <a:path extrusionOk="0" h="5196" w="4697">
                  <a:moveTo>
                    <a:pt x="0" y="0"/>
                  </a:moveTo>
                  <a:lnTo>
                    <a:pt x="0" y="5195"/>
                  </a:lnTo>
                  <a:lnTo>
                    <a:pt x="4199" y="5195"/>
                  </a:lnTo>
                  <a:cubicBezTo>
                    <a:pt x="4483" y="5195"/>
                    <a:pt x="4697" y="4982"/>
                    <a:pt x="4697" y="4697"/>
                  </a:cubicBezTo>
                  <a:lnTo>
                    <a:pt x="4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4"/>
            <p:cNvSpPr/>
            <p:nvPr/>
          </p:nvSpPr>
          <p:spPr>
            <a:xfrm>
              <a:off x="5514175" y="1540550"/>
              <a:ext cx="117450" cy="129900"/>
            </a:xfrm>
            <a:custGeom>
              <a:rect b="b" l="l" r="r" t="t"/>
              <a:pathLst>
                <a:path extrusionOk="0" h="5196" w="4698">
                  <a:moveTo>
                    <a:pt x="1" y="0"/>
                  </a:moveTo>
                  <a:lnTo>
                    <a:pt x="1" y="4697"/>
                  </a:lnTo>
                  <a:cubicBezTo>
                    <a:pt x="1" y="4982"/>
                    <a:pt x="214" y="5195"/>
                    <a:pt x="499" y="5195"/>
                  </a:cubicBezTo>
                  <a:lnTo>
                    <a:pt x="4697" y="5195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9" name="Google Shape;2709;p94"/>
          <p:cNvSpPr/>
          <p:nvPr/>
        </p:nvSpPr>
        <p:spPr>
          <a:xfrm>
            <a:off x="4762525" y="4118397"/>
            <a:ext cx="445675" cy="444800"/>
          </a:xfrm>
          <a:custGeom>
            <a:rect b="b" l="l" r="r" t="t"/>
            <a:pathLst>
              <a:path extrusionOk="0" h="17792" w="17827">
                <a:moveTo>
                  <a:pt x="13077" y="2652"/>
                </a:moveTo>
                <a:cubicBezTo>
                  <a:pt x="13210" y="2652"/>
                  <a:pt x="13344" y="2705"/>
                  <a:pt x="13450" y="2812"/>
                </a:cubicBezTo>
                <a:lnTo>
                  <a:pt x="14482" y="3844"/>
                </a:lnTo>
                <a:cubicBezTo>
                  <a:pt x="14696" y="4057"/>
                  <a:pt x="14696" y="4377"/>
                  <a:pt x="14482" y="4591"/>
                </a:cubicBezTo>
                <a:lnTo>
                  <a:pt x="13450" y="5623"/>
                </a:lnTo>
                <a:cubicBezTo>
                  <a:pt x="13330" y="5760"/>
                  <a:pt x="13191" y="5817"/>
                  <a:pt x="13057" y="5817"/>
                </a:cubicBezTo>
                <a:cubicBezTo>
                  <a:pt x="12638" y="5817"/>
                  <a:pt x="12272" y="5262"/>
                  <a:pt x="12703" y="4911"/>
                </a:cubicBezTo>
                <a:lnTo>
                  <a:pt x="12846" y="4733"/>
                </a:lnTo>
                <a:lnTo>
                  <a:pt x="10995" y="4733"/>
                </a:lnTo>
                <a:cubicBezTo>
                  <a:pt x="10284" y="4733"/>
                  <a:pt x="10284" y="3701"/>
                  <a:pt x="10995" y="3701"/>
                </a:cubicBezTo>
                <a:lnTo>
                  <a:pt x="12846" y="3701"/>
                </a:lnTo>
                <a:lnTo>
                  <a:pt x="12703" y="3559"/>
                </a:lnTo>
                <a:cubicBezTo>
                  <a:pt x="12490" y="3346"/>
                  <a:pt x="12490" y="3025"/>
                  <a:pt x="12703" y="2812"/>
                </a:cubicBezTo>
                <a:cubicBezTo>
                  <a:pt x="12810" y="2705"/>
                  <a:pt x="12943" y="2652"/>
                  <a:pt x="13077" y="2652"/>
                </a:cubicBezTo>
                <a:close/>
                <a:moveTo>
                  <a:pt x="4733" y="2687"/>
                </a:moveTo>
                <a:cubicBezTo>
                  <a:pt x="4867" y="2687"/>
                  <a:pt x="5000" y="2741"/>
                  <a:pt x="5089" y="2847"/>
                </a:cubicBezTo>
                <a:cubicBezTo>
                  <a:pt x="5302" y="3025"/>
                  <a:pt x="5302" y="3381"/>
                  <a:pt x="5089" y="3559"/>
                </a:cubicBezTo>
                <a:lnTo>
                  <a:pt x="4947" y="3737"/>
                </a:lnTo>
                <a:lnTo>
                  <a:pt x="6832" y="3737"/>
                </a:lnTo>
                <a:cubicBezTo>
                  <a:pt x="7508" y="3737"/>
                  <a:pt x="7508" y="4769"/>
                  <a:pt x="6832" y="4769"/>
                </a:cubicBezTo>
                <a:lnTo>
                  <a:pt x="4947" y="4769"/>
                </a:lnTo>
                <a:lnTo>
                  <a:pt x="5089" y="4911"/>
                </a:lnTo>
                <a:cubicBezTo>
                  <a:pt x="5521" y="5289"/>
                  <a:pt x="5154" y="5852"/>
                  <a:pt x="4749" y="5852"/>
                </a:cubicBezTo>
                <a:cubicBezTo>
                  <a:pt x="4621" y="5852"/>
                  <a:pt x="4489" y="5795"/>
                  <a:pt x="4377" y="5658"/>
                </a:cubicBezTo>
                <a:lnTo>
                  <a:pt x="3310" y="4626"/>
                </a:lnTo>
                <a:cubicBezTo>
                  <a:pt x="3096" y="4413"/>
                  <a:pt x="3096" y="4093"/>
                  <a:pt x="3310" y="3879"/>
                </a:cubicBezTo>
                <a:lnTo>
                  <a:pt x="4377" y="2847"/>
                </a:lnTo>
                <a:cubicBezTo>
                  <a:pt x="4466" y="2741"/>
                  <a:pt x="4600" y="2687"/>
                  <a:pt x="4733" y="2687"/>
                </a:cubicBezTo>
                <a:close/>
                <a:moveTo>
                  <a:pt x="13593" y="7366"/>
                </a:moveTo>
                <a:lnTo>
                  <a:pt x="13593" y="8434"/>
                </a:lnTo>
                <a:lnTo>
                  <a:pt x="4199" y="8434"/>
                </a:lnTo>
                <a:lnTo>
                  <a:pt x="4199" y="7366"/>
                </a:lnTo>
                <a:close/>
                <a:moveTo>
                  <a:pt x="8896" y="10462"/>
                </a:moveTo>
                <a:cubicBezTo>
                  <a:pt x="9537" y="10533"/>
                  <a:pt x="9537" y="11458"/>
                  <a:pt x="8896" y="11529"/>
                </a:cubicBezTo>
                <a:lnTo>
                  <a:pt x="3701" y="11529"/>
                </a:lnTo>
                <a:cubicBezTo>
                  <a:pt x="3061" y="11458"/>
                  <a:pt x="3061" y="10533"/>
                  <a:pt x="3701" y="10462"/>
                </a:cubicBezTo>
                <a:close/>
                <a:moveTo>
                  <a:pt x="8896" y="12561"/>
                </a:moveTo>
                <a:cubicBezTo>
                  <a:pt x="9608" y="12561"/>
                  <a:pt x="9608" y="13593"/>
                  <a:pt x="8896" y="13593"/>
                </a:cubicBezTo>
                <a:lnTo>
                  <a:pt x="3701" y="13593"/>
                </a:lnTo>
                <a:cubicBezTo>
                  <a:pt x="3025" y="13593"/>
                  <a:pt x="3025" y="12561"/>
                  <a:pt x="3701" y="12561"/>
                </a:cubicBezTo>
                <a:close/>
                <a:moveTo>
                  <a:pt x="8896" y="14660"/>
                </a:moveTo>
                <a:cubicBezTo>
                  <a:pt x="9608" y="14660"/>
                  <a:pt x="9608" y="15692"/>
                  <a:pt x="8896" y="15692"/>
                </a:cubicBezTo>
                <a:lnTo>
                  <a:pt x="3701" y="15692"/>
                </a:lnTo>
                <a:cubicBezTo>
                  <a:pt x="3025" y="15692"/>
                  <a:pt x="3025" y="14660"/>
                  <a:pt x="3701" y="14660"/>
                </a:cubicBezTo>
                <a:close/>
                <a:moveTo>
                  <a:pt x="13064" y="10551"/>
                </a:moveTo>
                <a:cubicBezTo>
                  <a:pt x="13308" y="10551"/>
                  <a:pt x="13557" y="10711"/>
                  <a:pt x="13593" y="11031"/>
                </a:cubicBezTo>
                <a:lnTo>
                  <a:pt x="13593" y="11992"/>
                </a:lnTo>
                <a:lnTo>
                  <a:pt x="15336" y="12596"/>
                </a:lnTo>
                <a:cubicBezTo>
                  <a:pt x="15913" y="12821"/>
                  <a:pt x="15710" y="13623"/>
                  <a:pt x="15170" y="13623"/>
                </a:cubicBezTo>
                <a:cubicBezTo>
                  <a:pt x="15110" y="13623"/>
                  <a:pt x="15047" y="13614"/>
                  <a:pt x="14980" y="13593"/>
                </a:cubicBezTo>
                <a:lnTo>
                  <a:pt x="13593" y="13095"/>
                </a:lnTo>
                <a:lnTo>
                  <a:pt x="13593" y="14376"/>
                </a:lnTo>
                <a:lnTo>
                  <a:pt x="14340" y="14731"/>
                </a:lnTo>
                <a:cubicBezTo>
                  <a:pt x="14888" y="15005"/>
                  <a:pt x="14628" y="15723"/>
                  <a:pt x="14140" y="15723"/>
                </a:cubicBezTo>
                <a:cubicBezTo>
                  <a:pt x="14058" y="15723"/>
                  <a:pt x="13970" y="15703"/>
                  <a:pt x="13877" y="15656"/>
                </a:cubicBezTo>
                <a:lnTo>
                  <a:pt x="13059" y="15265"/>
                </a:lnTo>
                <a:lnTo>
                  <a:pt x="12276" y="15656"/>
                </a:lnTo>
                <a:cubicBezTo>
                  <a:pt x="12184" y="15703"/>
                  <a:pt x="12096" y="15723"/>
                  <a:pt x="12013" y="15723"/>
                </a:cubicBezTo>
                <a:cubicBezTo>
                  <a:pt x="11525" y="15723"/>
                  <a:pt x="11265" y="15005"/>
                  <a:pt x="11814" y="14731"/>
                </a:cubicBezTo>
                <a:lnTo>
                  <a:pt x="12561" y="14376"/>
                </a:lnTo>
                <a:lnTo>
                  <a:pt x="12561" y="13095"/>
                </a:lnTo>
                <a:lnTo>
                  <a:pt x="11173" y="13628"/>
                </a:lnTo>
                <a:cubicBezTo>
                  <a:pt x="11109" y="13649"/>
                  <a:pt x="11047" y="13658"/>
                  <a:pt x="10988" y="13658"/>
                </a:cubicBezTo>
                <a:cubicBezTo>
                  <a:pt x="10439" y="13658"/>
                  <a:pt x="10206" y="12825"/>
                  <a:pt x="10817" y="12632"/>
                </a:cubicBezTo>
                <a:lnTo>
                  <a:pt x="12561" y="11992"/>
                </a:lnTo>
                <a:lnTo>
                  <a:pt x="12561" y="11031"/>
                </a:lnTo>
                <a:cubicBezTo>
                  <a:pt x="12579" y="10711"/>
                  <a:pt x="12819" y="10551"/>
                  <a:pt x="13064" y="10551"/>
                </a:cubicBezTo>
                <a:close/>
                <a:moveTo>
                  <a:pt x="3683" y="1"/>
                </a:moveTo>
                <a:cubicBezTo>
                  <a:pt x="3426" y="1"/>
                  <a:pt x="3168" y="179"/>
                  <a:pt x="3168" y="535"/>
                </a:cubicBezTo>
                <a:lnTo>
                  <a:pt x="3168" y="1104"/>
                </a:lnTo>
                <a:lnTo>
                  <a:pt x="535" y="1104"/>
                </a:lnTo>
                <a:cubicBezTo>
                  <a:pt x="250" y="1104"/>
                  <a:pt x="1" y="1353"/>
                  <a:pt x="1" y="1638"/>
                </a:cubicBezTo>
                <a:lnTo>
                  <a:pt x="1" y="6868"/>
                </a:lnTo>
                <a:cubicBezTo>
                  <a:pt x="1" y="7153"/>
                  <a:pt x="250" y="7366"/>
                  <a:pt x="535" y="7366"/>
                </a:cubicBezTo>
                <a:lnTo>
                  <a:pt x="3168" y="7366"/>
                </a:lnTo>
                <a:lnTo>
                  <a:pt x="3168" y="8434"/>
                </a:lnTo>
                <a:lnTo>
                  <a:pt x="1566" y="8434"/>
                </a:lnTo>
                <a:cubicBezTo>
                  <a:pt x="1546" y="8433"/>
                  <a:pt x="1525" y="8432"/>
                  <a:pt x="1505" y="8432"/>
                </a:cubicBezTo>
                <a:cubicBezTo>
                  <a:pt x="679" y="8432"/>
                  <a:pt x="1" y="9130"/>
                  <a:pt x="1" y="9964"/>
                </a:cubicBezTo>
                <a:lnTo>
                  <a:pt x="1" y="16226"/>
                </a:lnTo>
                <a:cubicBezTo>
                  <a:pt x="1" y="17080"/>
                  <a:pt x="712" y="17791"/>
                  <a:pt x="1566" y="17791"/>
                </a:cubicBezTo>
                <a:lnTo>
                  <a:pt x="16261" y="17791"/>
                </a:lnTo>
                <a:cubicBezTo>
                  <a:pt x="17115" y="17791"/>
                  <a:pt x="17827" y="17080"/>
                  <a:pt x="17827" y="16226"/>
                </a:cubicBezTo>
                <a:lnTo>
                  <a:pt x="17827" y="9964"/>
                </a:lnTo>
                <a:cubicBezTo>
                  <a:pt x="17827" y="9130"/>
                  <a:pt x="17149" y="8432"/>
                  <a:pt x="16323" y="8432"/>
                </a:cubicBezTo>
                <a:cubicBezTo>
                  <a:pt x="16302" y="8432"/>
                  <a:pt x="16282" y="8433"/>
                  <a:pt x="16261" y="8434"/>
                </a:cubicBezTo>
                <a:lnTo>
                  <a:pt x="14660" y="8434"/>
                </a:lnTo>
                <a:lnTo>
                  <a:pt x="14660" y="7366"/>
                </a:lnTo>
                <a:lnTo>
                  <a:pt x="17293" y="7366"/>
                </a:lnTo>
                <a:cubicBezTo>
                  <a:pt x="17578" y="7366"/>
                  <a:pt x="17791" y="7153"/>
                  <a:pt x="17791" y="6868"/>
                </a:cubicBezTo>
                <a:lnTo>
                  <a:pt x="17791" y="1638"/>
                </a:lnTo>
                <a:cubicBezTo>
                  <a:pt x="17791" y="1353"/>
                  <a:pt x="17578" y="1104"/>
                  <a:pt x="17293" y="1104"/>
                </a:cubicBezTo>
                <a:lnTo>
                  <a:pt x="14625" y="1104"/>
                </a:lnTo>
                <a:lnTo>
                  <a:pt x="14625" y="535"/>
                </a:lnTo>
                <a:cubicBezTo>
                  <a:pt x="14625" y="179"/>
                  <a:pt x="14367" y="1"/>
                  <a:pt x="14109" y="1"/>
                </a:cubicBezTo>
                <a:cubicBezTo>
                  <a:pt x="13851" y="1"/>
                  <a:pt x="13593" y="179"/>
                  <a:pt x="13593" y="535"/>
                </a:cubicBezTo>
                <a:lnTo>
                  <a:pt x="13593" y="1104"/>
                </a:lnTo>
                <a:lnTo>
                  <a:pt x="4199" y="1104"/>
                </a:lnTo>
                <a:lnTo>
                  <a:pt x="4199" y="535"/>
                </a:lnTo>
                <a:cubicBezTo>
                  <a:pt x="4199" y="179"/>
                  <a:pt x="3941" y="1"/>
                  <a:pt x="36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0" name="Google Shape;2710;p94"/>
          <p:cNvGrpSpPr/>
          <p:nvPr/>
        </p:nvGrpSpPr>
        <p:grpSpPr>
          <a:xfrm>
            <a:off x="4760750" y="3402472"/>
            <a:ext cx="463675" cy="446000"/>
            <a:chOff x="4760750" y="3311700"/>
            <a:chExt cx="463675" cy="446000"/>
          </a:xfrm>
        </p:grpSpPr>
        <p:sp>
          <p:nvSpPr>
            <p:cNvPr id="2711" name="Google Shape;2711;p94"/>
            <p:cNvSpPr/>
            <p:nvPr/>
          </p:nvSpPr>
          <p:spPr>
            <a:xfrm>
              <a:off x="5077425" y="3483700"/>
              <a:ext cx="121325" cy="117700"/>
            </a:xfrm>
            <a:custGeom>
              <a:rect b="b" l="l" r="r" t="t"/>
              <a:pathLst>
                <a:path extrusionOk="0" h="4708" w="4853">
                  <a:moveTo>
                    <a:pt x="4243" y="0"/>
                  </a:moveTo>
                  <a:cubicBezTo>
                    <a:pt x="4033" y="0"/>
                    <a:pt x="3823" y="114"/>
                    <a:pt x="3736" y="374"/>
                  </a:cubicBezTo>
                  <a:cubicBezTo>
                    <a:pt x="3310" y="1975"/>
                    <a:pt x="2064" y="3256"/>
                    <a:pt x="427" y="3683"/>
                  </a:cubicBezTo>
                  <a:cubicBezTo>
                    <a:pt x="143" y="3754"/>
                    <a:pt x="1" y="4039"/>
                    <a:pt x="72" y="4323"/>
                  </a:cubicBezTo>
                  <a:cubicBezTo>
                    <a:pt x="107" y="4395"/>
                    <a:pt x="143" y="4501"/>
                    <a:pt x="214" y="4572"/>
                  </a:cubicBezTo>
                  <a:cubicBezTo>
                    <a:pt x="291" y="4649"/>
                    <a:pt x="423" y="4708"/>
                    <a:pt x="558" y="4708"/>
                  </a:cubicBezTo>
                  <a:cubicBezTo>
                    <a:pt x="610" y="4708"/>
                    <a:pt x="662" y="4699"/>
                    <a:pt x="712" y="4679"/>
                  </a:cubicBezTo>
                  <a:cubicBezTo>
                    <a:pt x="2669" y="4145"/>
                    <a:pt x="4235" y="2616"/>
                    <a:pt x="4768" y="623"/>
                  </a:cubicBezTo>
                  <a:cubicBezTo>
                    <a:pt x="4853" y="243"/>
                    <a:pt x="4548" y="0"/>
                    <a:pt x="4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4"/>
            <p:cNvSpPr/>
            <p:nvPr/>
          </p:nvSpPr>
          <p:spPr>
            <a:xfrm>
              <a:off x="4918200" y="3323625"/>
              <a:ext cx="120100" cy="118250"/>
            </a:xfrm>
            <a:custGeom>
              <a:rect b="b" l="l" r="r" t="t"/>
              <a:pathLst>
                <a:path extrusionOk="0" h="4730" w="4804">
                  <a:moveTo>
                    <a:pt x="4221" y="1"/>
                  </a:moveTo>
                  <a:cubicBezTo>
                    <a:pt x="4178" y="1"/>
                    <a:pt x="4135" y="6"/>
                    <a:pt x="4092" y="17"/>
                  </a:cubicBezTo>
                  <a:cubicBezTo>
                    <a:pt x="2135" y="550"/>
                    <a:pt x="570" y="2080"/>
                    <a:pt x="36" y="4073"/>
                  </a:cubicBezTo>
                  <a:cubicBezTo>
                    <a:pt x="1" y="4251"/>
                    <a:pt x="36" y="4429"/>
                    <a:pt x="178" y="4571"/>
                  </a:cubicBezTo>
                  <a:cubicBezTo>
                    <a:pt x="250" y="4642"/>
                    <a:pt x="321" y="4678"/>
                    <a:pt x="428" y="4713"/>
                  </a:cubicBezTo>
                  <a:cubicBezTo>
                    <a:pt x="470" y="4724"/>
                    <a:pt x="513" y="4729"/>
                    <a:pt x="556" y="4729"/>
                  </a:cubicBezTo>
                  <a:cubicBezTo>
                    <a:pt x="793" y="4729"/>
                    <a:pt x="1008" y="4569"/>
                    <a:pt x="1068" y="4357"/>
                  </a:cubicBezTo>
                  <a:cubicBezTo>
                    <a:pt x="1495" y="2721"/>
                    <a:pt x="2740" y="1475"/>
                    <a:pt x="4377" y="1013"/>
                  </a:cubicBezTo>
                  <a:cubicBezTo>
                    <a:pt x="4662" y="942"/>
                    <a:pt x="4804" y="657"/>
                    <a:pt x="4733" y="372"/>
                  </a:cubicBezTo>
                  <a:cubicBezTo>
                    <a:pt x="4672" y="161"/>
                    <a:pt x="4458" y="1"/>
                    <a:pt x="42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4"/>
            <p:cNvSpPr/>
            <p:nvPr/>
          </p:nvSpPr>
          <p:spPr>
            <a:xfrm>
              <a:off x="5069425" y="3476125"/>
              <a:ext cx="77400" cy="72975"/>
            </a:xfrm>
            <a:custGeom>
              <a:rect b="b" l="l" r="r" t="t"/>
              <a:pathLst>
                <a:path extrusionOk="0" h="2919" w="3096">
                  <a:moveTo>
                    <a:pt x="2475" y="1"/>
                  </a:moveTo>
                  <a:cubicBezTo>
                    <a:pt x="2263" y="1"/>
                    <a:pt x="2075" y="129"/>
                    <a:pt x="1993" y="321"/>
                  </a:cubicBezTo>
                  <a:cubicBezTo>
                    <a:pt x="1744" y="1068"/>
                    <a:pt x="1139" y="1638"/>
                    <a:pt x="427" y="1922"/>
                  </a:cubicBezTo>
                  <a:cubicBezTo>
                    <a:pt x="143" y="1993"/>
                    <a:pt x="0" y="2314"/>
                    <a:pt x="107" y="2563"/>
                  </a:cubicBezTo>
                  <a:cubicBezTo>
                    <a:pt x="143" y="2634"/>
                    <a:pt x="178" y="2705"/>
                    <a:pt x="214" y="2776"/>
                  </a:cubicBezTo>
                  <a:cubicBezTo>
                    <a:pt x="309" y="2871"/>
                    <a:pt x="435" y="2919"/>
                    <a:pt x="562" y="2919"/>
                  </a:cubicBezTo>
                  <a:cubicBezTo>
                    <a:pt x="625" y="2919"/>
                    <a:pt x="688" y="2907"/>
                    <a:pt x="747" y="2883"/>
                  </a:cubicBezTo>
                  <a:cubicBezTo>
                    <a:pt x="1815" y="2527"/>
                    <a:pt x="2633" y="1709"/>
                    <a:pt x="2989" y="677"/>
                  </a:cubicBezTo>
                  <a:cubicBezTo>
                    <a:pt x="3096" y="392"/>
                    <a:pt x="2953" y="108"/>
                    <a:pt x="2669" y="1"/>
                  </a:cubicBezTo>
                  <a:lnTo>
                    <a:pt x="2669" y="36"/>
                  </a:lnTo>
                  <a:cubicBezTo>
                    <a:pt x="2604" y="12"/>
                    <a:pt x="2538" y="1"/>
                    <a:pt x="24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4"/>
            <p:cNvSpPr/>
            <p:nvPr/>
          </p:nvSpPr>
          <p:spPr>
            <a:xfrm>
              <a:off x="4970675" y="3375750"/>
              <a:ext cx="80200" cy="72900"/>
            </a:xfrm>
            <a:custGeom>
              <a:rect b="b" l="l" r="r" t="t"/>
              <a:pathLst>
                <a:path extrusionOk="0" h="2916" w="3208">
                  <a:moveTo>
                    <a:pt x="2459" y="0"/>
                  </a:moveTo>
                  <a:cubicBezTo>
                    <a:pt x="2402" y="0"/>
                    <a:pt x="2341" y="10"/>
                    <a:pt x="2278" y="31"/>
                  </a:cubicBezTo>
                  <a:cubicBezTo>
                    <a:pt x="1744" y="209"/>
                    <a:pt x="1317" y="493"/>
                    <a:pt x="926" y="885"/>
                  </a:cubicBezTo>
                  <a:cubicBezTo>
                    <a:pt x="535" y="1276"/>
                    <a:pt x="250" y="1703"/>
                    <a:pt x="72" y="2237"/>
                  </a:cubicBezTo>
                  <a:cubicBezTo>
                    <a:pt x="1" y="2415"/>
                    <a:pt x="36" y="2628"/>
                    <a:pt x="179" y="2771"/>
                  </a:cubicBezTo>
                  <a:cubicBezTo>
                    <a:pt x="289" y="2867"/>
                    <a:pt x="427" y="2916"/>
                    <a:pt x="562" y="2916"/>
                  </a:cubicBezTo>
                  <a:cubicBezTo>
                    <a:pt x="775" y="2916"/>
                    <a:pt x="981" y="2796"/>
                    <a:pt x="1068" y="2557"/>
                  </a:cubicBezTo>
                  <a:lnTo>
                    <a:pt x="1068" y="2557"/>
                  </a:lnTo>
                  <a:lnTo>
                    <a:pt x="1033" y="2593"/>
                  </a:lnTo>
                  <a:cubicBezTo>
                    <a:pt x="1175" y="2237"/>
                    <a:pt x="1388" y="1917"/>
                    <a:pt x="1638" y="1632"/>
                  </a:cubicBezTo>
                  <a:cubicBezTo>
                    <a:pt x="1922" y="1347"/>
                    <a:pt x="2242" y="1134"/>
                    <a:pt x="2598" y="1027"/>
                  </a:cubicBezTo>
                  <a:cubicBezTo>
                    <a:pt x="3207" y="803"/>
                    <a:pt x="2979" y="0"/>
                    <a:pt x="2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4"/>
            <p:cNvSpPr/>
            <p:nvPr/>
          </p:nvSpPr>
          <p:spPr>
            <a:xfrm>
              <a:off x="4818575" y="3523500"/>
              <a:ext cx="180600" cy="178600"/>
            </a:xfrm>
            <a:custGeom>
              <a:rect b="b" l="l" r="r" t="t"/>
              <a:pathLst>
                <a:path extrusionOk="0" h="7144" w="7224">
                  <a:moveTo>
                    <a:pt x="3683" y="1"/>
                  </a:moveTo>
                  <a:cubicBezTo>
                    <a:pt x="3550" y="1"/>
                    <a:pt x="3416" y="45"/>
                    <a:pt x="3309" y="134"/>
                  </a:cubicBezTo>
                  <a:lnTo>
                    <a:pt x="2562" y="881"/>
                  </a:lnTo>
                  <a:lnTo>
                    <a:pt x="3665" y="1984"/>
                  </a:lnTo>
                  <a:cubicBezTo>
                    <a:pt x="4000" y="2375"/>
                    <a:pt x="3657" y="2852"/>
                    <a:pt x="3270" y="2852"/>
                  </a:cubicBezTo>
                  <a:cubicBezTo>
                    <a:pt x="3164" y="2852"/>
                    <a:pt x="3054" y="2816"/>
                    <a:pt x="2954" y="2731"/>
                  </a:cubicBezTo>
                  <a:lnTo>
                    <a:pt x="1851" y="1628"/>
                  </a:lnTo>
                  <a:cubicBezTo>
                    <a:pt x="1744" y="1700"/>
                    <a:pt x="1673" y="1842"/>
                    <a:pt x="1673" y="1984"/>
                  </a:cubicBezTo>
                  <a:lnTo>
                    <a:pt x="1673" y="3230"/>
                  </a:lnTo>
                  <a:lnTo>
                    <a:pt x="0" y="4937"/>
                  </a:lnTo>
                  <a:lnTo>
                    <a:pt x="2206" y="7143"/>
                  </a:lnTo>
                  <a:lnTo>
                    <a:pt x="3914" y="5471"/>
                  </a:lnTo>
                  <a:lnTo>
                    <a:pt x="5160" y="5471"/>
                  </a:lnTo>
                  <a:cubicBezTo>
                    <a:pt x="5302" y="5471"/>
                    <a:pt x="5444" y="5400"/>
                    <a:pt x="5551" y="5293"/>
                  </a:cubicBezTo>
                  <a:lnTo>
                    <a:pt x="4413" y="4190"/>
                  </a:lnTo>
                  <a:cubicBezTo>
                    <a:pt x="4058" y="3836"/>
                    <a:pt x="4393" y="3314"/>
                    <a:pt x="4794" y="3314"/>
                  </a:cubicBezTo>
                  <a:cubicBezTo>
                    <a:pt x="4915" y="3314"/>
                    <a:pt x="5043" y="3362"/>
                    <a:pt x="5160" y="3479"/>
                  </a:cubicBezTo>
                  <a:lnTo>
                    <a:pt x="6263" y="4582"/>
                  </a:lnTo>
                  <a:lnTo>
                    <a:pt x="7010" y="3834"/>
                  </a:lnTo>
                  <a:cubicBezTo>
                    <a:pt x="7223" y="3621"/>
                    <a:pt x="7223" y="3301"/>
                    <a:pt x="7010" y="3087"/>
                  </a:cubicBezTo>
                  <a:lnTo>
                    <a:pt x="4057" y="134"/>
                  </a:lnTo>
                  <a:cubicBezTo>
                    <a:pt x="3950" y="45"/>
                    <a:pt x="3817" y="1"/>
                    <a:pt x="3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4"/>
            <p:cNvSpPr/>
            <p:nvPr/>
          </p:nvSpPr>
          <p:spPr>
            <a:xfrm>
              <a:off x="4760750" y="3664700"/>
              <a:ext cx="94325" cy="93000"/>
            </a:xfrm>
            <a:custGeom>
              <a:rect b="b" l="l" r="r" t="t"/>
              <a:pathLst>
                <a:path extrusionOk="0" h="3720" w="3773">
                  <a:moveTo>
                    <a:pt x="1531" y="1"/>
                  </a:moveTo>
                  <a:lnTo>
                    <a:pt x="214" y="1353"/>
                  </a:lnTo>
                  <a:cubicBezTo>
                    <a:pt x="1" y="1567"/>
                    <a:pt x="1" y="1887"/>
                    <a:pt x="214" y="2100"/>
                  </a:cubicBezTo>
                  <a:lnTo>
                    <a:pt x="1709" y="3559"/>
                  </a:lnTo>
                  <a:cubicBezTo>
                    <a:pt x="1798" y="3666"/>
                    <a:pt x="1922" y="3719"/>
                    <a:pt x="2051" y="3719"/>
                  </a:cubicBezTo>
                  <a:cubicBezTo>
                    <a:pt x="2180" y="3719"/>
                    <a:pt x="2313" y="3666"/>
                    <a:pt x="2420" y="3559"/>
                  </a:cubicBezTo>
                  <a:lnTo>
                    <a:pt x="3772" y="2243"/>
                  </a:lnTo>
                  <a:lnTo>
                    <a:pt x="15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4"/>
            <p:cNvSpPr/>
            <p:nvPr/>
          </p:nvSpPr>
          <p:spPr>
            <a:xfrm>
              <a:off x="4946675" y="3311700"/>
              <a:ext cx="277750" cy="261425"/>
            </a:xfrm>
            <a:custGeom>
              <a:rect b="b" l="l" r="r" t="t"/>
              <a:pathLst>
                <a:path extrusionOk="0" h="10457" w="11110">
                  <a:moveTo>
                    <a:pt x="8859" y="1"/>
                  </a:moveTo>
                  <a:cubicBezTo>
                    <a:pt x="8490" y="1"/>
                    <a:pt x="8104" y="146"/>
                    <a:pt x="7757" y="494"/>
                  </a:cubicBezTo>
                  <a:lnTo>
                    <a:pt x="0" y="8250"/>
                  </a:lnTo>
                  <a:lnTo>
                    <a:pt x="2242" y="10456"/>
                  </a:lnTo>
                  <a:lnTo>
                    <a:pt x="9963" y="2735"/>
                  </a:lnTo>
                  <a:cubicBezTo>
                    <a:pt x="11110" y="1588"/>
                    <a:pt x="10077" y="1"/>
                    <a:pt x="8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8" name="Google Shape;2718;p94"/>
          <p:cNvGrpSpPr/>
          <p:nvPr/>
        </p:nvGrpSpPr>
        <p:grpSpPr>
          <a:xfrm>
            <a:off x="4758075" y="2664047"/>
            <a:ext cx="453700" cy="444775"/>
            <a:chOff x="4758075" y="2573275"/>
            <a:chExt cx="453700" cy="444775"/>
          </a:xfrm>
        </p:grpSpPr>
        <p:sp>
          <p:nvSpPr>
            <p:cNvPr id="2719" name="Google Shape;2719;p94"/>
            <p:cNvSpPr/>
            <p:nvPr/>
          </p:nvSpPr>
          <p:spPr>
            <a:xfrm>
              <a:off x="4759875" y="2939750"/>
              <a:ext cx="450125" cy="25825"/>
            </a:xfrm>
            <a:custGeom>
              <a:rect b="b" l="l" r="r" t="t"/>
              <a:pathLst>
                <a:path extrusionOk="0" h="1033" w="18005">
                  <a:moveTo>
                    <a:pt x="641" y="1"/>
                  </a:moveTo>
                  <a:cubicBezTo>
                    <a:pt x="0" y="36"/>
                    <a:pt x="0" y="961"/>
                    <a:pt x="641" y="1033"/>
                  </a:cubicBezTo>
                  <a:lnTo>
                    <a:pt x="17399" y="1033"/>
                  </a:lnTo>
                  <a:cubicBezTo>
                    <a:pt x="18004" y="961"/>
                    <a:pt x="18004" y="36"/>
                    <a:pt x="17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4"/>
            <p:cNvSpPr/>
            <p:nvPr/>
          </p:nvSpPr>
          <p:spPr>
            <a:xfrm>
              <a:off x="4758075" y="2991350"/>
              <a:ext cx="453700" cy="26700"/>
            </a:xfrm>
            <a:custGeom>
              <a:rect b="b" l="l" r="r" t="t"/>
              <a:pathLst>
                <a:path extrusionOk="0" h="1068" w="18148">
                  <a:moveTo>
                    <a:pt x="713" y="0"/>
                  </a:moveTo>
                  <a:cubicBezTo>
                    <a:pt x="1" y="0"/>
                    <a:pt x="1" y="1068"/>
                    <a:pt x="713" y="1068"/>
                  </a:cubicBezTo>
                  <a:lnTo>
                    <a:pt x="17471" y="1068"/>
                  </a:lnTo>
                  <a:cubicBezTo>
                    <a:pt x="18147" y="1068"/>
                    <a:pt x="18147" y="0"/>
                    <a:pt x="17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4"/>
            <p:cNvSpPr/>
            <p:nvPr/>
          </p:nvSpPr>
          <p:spPr>
            <a:xfrm>
              <a:off x="4842600" y="2573275"/>
              <a:ext cx="82750" cy="75625"/>
            </a:xfrm>
            <a:custGeom>
              <a:rect b="b" l="l" r="r" t="t"/>
              <a:pathLst>
                <a:path extrusionOk="0" h="3025" w="3310">
                  <a:moveTo>
                    <a:pt x="999" y="1"/>
                  </a:moveTo>
                  <a:cubicBezTo>
                    <a:pt x="794" y="1"/>
                    <a:pt x="589" y="136"/>
                    <a:pt x="534" y="356"/>
                  </a:cubicBezTo>
                  <a:lnTo>
                    <a:pt x="0" y="1815"/>
                  </a:lnTo>
                  <a:lnTo>
                    <a:pt x="3309" y="3025"/>
                  </a:lnTo>
                  <a:lnTo>
                    <a:pt x="3309" y="3025"/>
                  </a:lnTo>
                  <a:lnTo>
                    <a:pt x="3167" y="1068"/>
                  </a:lnTo>
                  <a:cubicBezTo>
                    <a:pt x="3167" y="890"/>
                    <a:pt x="3025" y="712"/>
                    <a:pt x="2847" y="641"/>
                  </a:cubicBezTo>
                  <a:lnTo>
                    <a:pt x="1174" y="36"/>
                  </a:lnTo>
                  <a:cubicBezTo>
                    <a:pt x="1118" y="12"/>
                    <a:pt x="1059" y="1"/>
                    <a:pt x="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4"/>
            <p:cNvSpPr/>
            <p:nvPr/>
          </p:nvSpPr>
          <p:spPr>
            <a:xfrm>
              <a:off x="4898625" y="2792975"/>
              <a:ext cx="109450" cy="101075"/>
            </a:xfrm>
            <a:custGeom>
              <a:rect b="b" l="l" r="r" t="t"/>
              <a:pathLst>
                <a:path extrusionOk="0" h="4043" w="4378">
                  <a:moveTo>
                    <a:pt x="1353" y="1"/>
                  </a:moveTo>
                  <a:lnTo>
                    <a:pt x="72" y="3452"/>
                  </a:lnTo>
                  <a:cubicBezTo>
                    <a:pt x="1" y="3666"/>
                    <a:pt x="107" y="3879"/>
                    <a:pt x="321" y="3950"/>
                  </a:cubicBezTo>
                  <a:lnTo>
                    <a:pt x="534" y="4022"/>
                  </a:lnTo>
                  <a:cubicBezTo>
                    <a:pt x="574" y="4035"/>
                    <a:pt x="617" y="4043"/>
                    <a:pt x="662" y="4043"/>
                  </a:cubicBezTo>
                  <a:cubicBezTo>
                    <a:pt x="741" y="4043"/>
                    <a:pt x="823" y="4018"/>
                    <a:pt x="890" y="3950"/>
                  </a:cubicBezTo>
                  <a:lnTo>
                    <a:pt x="1673" y="3345"/>
                  </a:lnTo>
                  <a:lnTo>
                    <a:pt x="3203" y="3879"/>
                  </a:lnTo>
                  <a:cubicBezTo>
                    <a:pt x="3279" y="3907"/>
                    <a:pt x="3352" y="3920"/>
                    <a:pt x="3419" y="3920"/>
                  </a:cubicBezTo>
                  <a:cubicBezTo>
                    <a:pt x="3946" y="3920"/>
                    <a:pt x="4158" y="3139"/>
                    <a:pt x="3559" y="2919"/>
                  </a:cubicBezTo>
                  <a:lnTo>
                    <a:pt x="2598" y="2563"/>
                  </a:lnTo>
                  <a:lnTo>
                    <a:pt x="4377" y="1139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4"/>
            <p:cNvSpPr/>
            <p:nvPr/>
          </p:nvSpPr>
          <p:spPr>
            <a:xfrm>
              <a:off x="5090775" y="2741400"/>
              <a:ext cx="83625" cy="80975"/>
            </a:xfrm>
            <a:custGeom>
              <a:rect b="b" l="l" r="r" t="t"/>
              <a:pathLst>
                <a:path extrusionOk="0" h="3239" w="3345">
                  <a:moveTo>
                    <a:pt x="498" y="0"/>
                  </a:moveTo>
                  <a:lnTo>
                    <a:pt x="320" y="463"/>
                  </a:lnTo>
                  <a:cubicBezTo>
                    <a:pt x="0" y="1281"/>
                    <a:pt x="427" y="2171"/>
                    <a:pt x="1246" y="2491"/>
                  </a:cubicBezTo>
                  <a:lnTo>
                    <a:pt x="3345" y="3238"/>
                  </a:lnTo>
                  <a:cubicBezTo>
                    <a:pt x="3309" y="2847"/>
                    <a:pt x="3202" y="2420"/>
                    <a:pt x="3025" y="2064"/>
                  </a:cubicBezTo>
                  <a:cubicBezTo>
                    <a:pt x="2633" y="1174"/>
                    <a:pt x="1886" y="498"/>
                    <a:pt x="996" y="178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4"/>
            <p:cNvSpPr/>
            <p:nvPr/>
          </p:nvSpPr>
          <p:spPr>
            <a:xfrm>
              <a:off x="4811450" y="2642650"/>
              <a:ext cx="362075" cy="245975"/>
            </a:xfrm>
            <a:custGeom>
              <a:rect b="b" l="l" r="r" t="t"/>
              <a:pathLst>
                <a:path extrusionOk="0" h="9839" w="14483">
                  <a:moveTo>
                    <a:pt x="926" y="1"/>
                  </a:moveTo>
                  <a:lnTo>
                    <a:pt x="926" y="1"/>
                  </a:lnTo>
                  <a:cubicBezTo>
                    <a:pt x="1" y="1815"/>
                    <a:pt x="357" y="3986"/>
                    <a:pt x="1815" y="5409"/>
                  </a:cubicBezTo>
                  <a:cubicBezTo>
                    <a:pt x="2278" y="5907"/>
                    <a:pt x="2847" y="6263"/>
                    <a:pt x="3523" y="6512"/>
                  </a:cubicBezTo>
                  <a:lnTo>
                    <a:pt x="3559" y="6512"/>
                  </a:lnTo>
                  <a:lnTo>
                    <a:pt x="4057" y="5196"/>
                  </a:lnTo>
                  <a:cubicBezTo>
                    <a:pt x="4112" y="4975"/>
                    <a:pt x="4317" y="4840"/>
                    <a:pt x="4522" y="4840"/>
                  </a:cubicBezTo>
                  <a:cubicBezTo>
                    <a:pt x="4582" y="4840"/>
                    <a:pt x="4641" y="4851"/>
                    <a:pt x="4698" y="4875"/>
                  </a:cubicBezTo>
                  <a:lnTo>
                    <a:pt x="9110" y="6476"/>
                  </a:lnTo>
                  <a:cubicBezTo>
                    <a:pt x="9287" y="6548"/>
                    <a:pt x="9430" y="6690"/>
                    <a:pt x="9465" y="6868"/>
                  </a:cubicBezTo>
                  <a:cubicBezTo>
                    <a:pt x="9501" y="7081"/>
                    <a:pt x="9430" y="7259"/>
                    <a:pt x="9287" y="7366"/>
                  </a:cubicBezTo>
                  <a:lnTo>
                    <a:pt x="8220" y="8220"/>
                  </a:lnTo>
                  <a:lnTo>
                    <a:pt x="12347" y="9750"/>
                  </a:lnTo>
                  <a:cubicBezTo>
                    <a:pt x="12519" y="9810"/>
                    <a:pt x="12694" y="9838"/>
                    <a:pt x="12866" y="9838"/>
                  </a:cubicBezTo>
                  <a:cubicBezTo>
                    <a:pt x="13513" y="9838"/>
                    <a:pt x="14115" y="9436"/>
                    <a:pt x="14340" y="8789"/>
                  </a:cubicBezTo>
                  <a:cubicBezTo>
                    <a:pt x="14411" y="8647"/>
                    <a:pt x="14447" y="8469"/>
                    <a:pt x="14482" y="8291"/>
                  </a:cubicBezTo>
                  <a:lnTo>
                    <a:pt x="12063" y="7402"/>
                  </a:lnTo>
                  <a:cubicBezTo>
                    <a:pt x="10711" y="6903"/>
                    <a:pt x="10035" y="5409"/>
                    <a:pt x="10533" y="4057"/>
                  </a:cubicBezTo>
                  <a:lnTo>
                    <a:pt x="10711" y="3559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5" name="Google Shape;2725;p94"/>
          <p:cNvGrpSpPr/>
          <p:nvPr/>
        </p:nvGrpSpPr>
        <p:grpSpPr>
          <a:xfrm>
            <a:off x="4762525" y="2037822"/>
            <a:ext cx="444800" cy="338925"/>
            <a:chOff x="4762525" y="1947050"/>
            <a:chExt cx="444800" cy="338925"/>
          </a:xfrm>
        </p:grpSpPr>
        <p:sp>
          <p:nvSpPr>
            <p:cNvPr id="2726" name="Google Shape;2726;p94"/>
            <p:cNvSpPr/>
            <p:nvPr/>
          </p:nvSpPr>
          <p:spPr>
            <a:xfrm>
              <a:off x="4762525" y="1947050"/>
              <a:ext cx="52525" cy="338925"/>
            </a:xfrm>
            <a:custGeom>
              <a:rect b="b" l="l" r="r" t="t"/>
              <a:pathLst>
                <a:path extrusionOk="0" h="13557" w="2101">
                  <a:moveTo>
                    <a:pt x="535" y="1"/>
                  </a:moveTo>
                  <a:cubicBezTo>
                    <a:pt x="250" y="1"/>
                    <a:pt x="1" y="250"/>
                    <a:pt x="1" y="534"/>
                  </a:cubicBezTo>
                  <a:lnTo>
                    <a:pt x="1" y="13059"/>
                  </a:lnTo>
                  <a:cubicBezTo>
                    <a:pt x="1" y="13343"/>
                    <a:pt x="250" y="13557"/>
                    <a:pt x="535" y="13557"/>
                  </a:cubicBezTo>
                  <a:lnTo>
                    <a:pt x="1566" y="13557"/>
                  </a:lnTo>
                  <a:cubicBezTo>
                    <a:pt x="1851" y="13557"/>
                    <a:pt x="2100" y="13343"/>
                    <a:pt x="2100" y="13059"/>
                  </a:cubicBezTo>
                  <a:lnTo>
                    <a:pt x="2100" y="534"/>
                  </a:lnTo>
                  <a:cubicBezTo>
                    <a:pt x="2100" y="250"/>
                    <a:pt x="1851" y="1"/>
                    <a:pt x="1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4"/>
            <p:cNvSpPr/>
            <p:nvPr/>
          </p:nvSpPr>
          <p:spPr>
            <a:xfrm>
              <a:off x="4840800" y="1999525"/>
              <a:ext cx="39175" cy="129900"/>
            </a:xfrm>
            <a:custGeom>
              <a:rect b="b" l="l" r="r" t="t"/>
              <a:pathLst>
                <a:path extrusionOk="0" h="5196" w="1567">
                  <a:moveTo>
                    <a:pt x="1" y="1"/>
                  </a:moveTo>
                  <a:lnTo>
                    <a:pt x="1" y="5196"/>
                  </a:lnTo>
                  <a:lnTo>
                    <a:pt x="1033" y="5196"/>
                  </a:lnTo>
                  <a:cubicBezTo>
                    <a:pt x="1353" y="5196"/>
                    <a:pt x="1567" y="4982"/>
                    <a:pt x="1567" y="4662"/>
                  </a:cubicBezTo>
                  <a:lnTo>
                    <a:pt x="1567" y="535"/>
                  </a:lnTo>
                  <a:cubicBezTo>
                    <a:pt x="1567" y="214"/>
                    <a:pt x="1317" y="1"/>
                    <a:pt x="1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4"/>
            <p:cNvSpPr/>
            <p:nvPr/>
          </p:nvSpPr>
          <p:spPr>
            <a:xfrm>
              <a:off x="5089875" y="1999525"/>
              <a:ext cx="39175" cy="129900"/>
            </a:xfrm>
            <a:custGeom>
              <a:rect b="b" l="l" r="r" t="t"/>
              <a:pathLst>
                <a:path extrusionOk="0" h="5196" w="1567">
                  <a:moveTo>
                    <a:pt x="534" y="1"/>
                  </a:moveTo>
                  <a:cubicBezTo>
                    <a:pt x="250" y="1"/>
                    <a:pt x="1" y="214"/>
                    <a:pt x="1" y="535"/>
                  </a:cubicBezTo>
                  <a:lnTo>
                    <a:pt x="1" y="4698"/>
                  </a:lnTo>
                  <a:cubicBezTo>
                    <a:pt x="36" y="4982"/>
                    <a:pt x="250" y="5196"/>
                    <a:pt x="534" y="5196"/>
                  </a:cubicBezTo>
                  <a:lnTo>
                    <a:pt x="1566" y="5196"/>
                  </a:lnTo>
                  <a:lnTo>
                    <a:pt x="15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4"/>
            <p:cNvSpPr/>
            <p:nvPr/>
          </p:nvSpPr>
          <p:spPr>
            <a:xfrm>
              <a:off x="4905750" y="2030675"/>
              <a:ext cx="158350" cy="85625"/>
            </a:xfrm>
            <a:custGeom>
              <a:rect b="b" l="l" r="r" t="t"/>
              <a:pathLst>
                <a:path extrusionOk="0" h="3425" w="6334">
                  <a:moveTo>
                    <a:pt x="0" y="0"/>
                  </a:moveTo>
                  <a:lnTo>
                    <a:pt x="0" y="3131"/>
                  </a:lnTo>
                  <a:cubicBezTo>
                    <a:pt x="1050" y="3327"/>
                    <a:pt x="2109" y="3425"/>
                    <a:pt x="3167" y="3425"/>
                  </a:cubicBezTo>
                  <a:cubicBezTo>
                    <a:pt x="4226" y="3425"/>
                    <a:pt x="5284" y="3327"/>
                    <a:pt x="6334" y="3131"/>
                  </a:cubicBezTo>
                  <a:lnTo>
                    <a:pt x="6334" y="0"/>
                  </a:lnTo>
                  <a:cubicBezTo>
                    <a:pt x="5284" y="178"/>
                    <a:pt x="4226" y="267"/>
                    <a:pt x="3167" y="267"/>
                  </a:cubicBezTo>
                  <a:cubicBezTo>
                    <a:pt x="2109" y="267"/>
                    <a:pt x="1050" y="17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4"/>
            <p:cNvSpPr/>
            <p:nvPr/>
          </p:nvSpPr>
          <p:spPr>
            <a:xfrm>
              <a:off x="5155700" y="1947050"/>
              <a:ext cx="51625" cy="338925"/>
            </a:xfrm>
            <a:custGeom>
              <a:rect b="b" l="l" r="r" t="t"/>
              <a:pathLst>
                <a:path extrusionOk="0" h="13557" w="2065">
                  <a:moveTo>
                    <a:pt x="499" y="1"/>
                  </a:moveTo>
                  <a:cubicBezTo>
                    <a:pt x="214" y="1"/>
                    <a:pt x="1" y="250"/>
                    <a:pt x="1" y="534"/>
                  </a:cubicBezTo>
                  <a:lnTo>
                    <a:pt x="1" y="13059"/>
                  </a:lnTo>
                  <a:cubicBezTo>
                    <a:pt x="1" y="13343"/>
                    <a:pt x="214" y="13557"/>
                    <a:pt x="499" y="13557"/>
                  </a:cubicBezTo>
                  <a:lnTo>
                    <a:pt x="1566" y="13557"/>
                  </a:lnTo>
                  <a:cubicBezTo>
                    <a:pt x="1851" y="13557"/>
                    <a:pt x="2064" y="13343"/>
                    <a:pt x="2064" y="13059"/>
                  </a:cubicBezTo>
                  <a:lnTo>
                    <a:pt x="2064" y="534"/>
                  </a:lnTo>
                  <a:cubicBezTo>
                    <a:pt x="2064" y="250"/>
                    <a:pt x="1851" y="1"/>
                    <a:pt x="1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1" name="Google Shape;2731;p94"/>
          <p:cNvGrpSpPr/>
          <p:nvPr/>
        </p:nvGrpSpPr>
        <p:grpSpPr>
          <a:xfrm>
            <a:off x="4815900" y="1330672"/>
            <a:ext cx="338950" cy="443875"/>
            <a:chOff x="4815900" y="1239900"/>
            <a:chExt cx="338950" cy="443875"/>
          </a:xfrm>
        </p:grpSpPr>
        <p:sp>
          <p:nvSpPr>
            <p:cNvPr id="2732" name="Google Shape;2732;p94"/>
            <p:cNvSpPr/>
            <p:nvPr/>
          </p:nvSpPr>
          <p:spPr>
            <a:xfrm>
              <a:off x="4894175" y="1423125"/>
              <a:ext cx="182375" cy="182525"/>
            </a:xfrm>
            <a:custGeom>
              <a:rect b="b" l="l" r="r" t="t"/>
              <a:pathLst>
                <a:path extrusionOk="0" h="7301" w="7295">
                  <a:moveTo>
                    <a:pt x="1" y="1"/>
                  </a:moveTo>
                  <a:lnTo>
                    <a:pt x="1" y="1032"/>
                  </a:lnTo>
                  <a:lnTo>
                    <a:pt x="1566" y="1032"/>
                  </a:lnTo>
                  <a:cubicBezTo>
                    <a:pt x="2207" y="1032"/>
                    <a:pt x="2812" y="1459"/>
                    <a:pt x="3025" y="2100"/>
                  </a:cubicBezTo>
                  <a:lnTo>
                    <a:pt x="4662" y="2100"/>
                  </a:lnTo>
                  <a:cubicBezTo>
                    <a:pt x="4724" y="2093"/>
                    <a:pt x="4785" y="2089"/>
                    <a:pt x="4846" y="2089"/>
                  </a:cubicBezTo>
                  <a:cubicBezTo>
                    <a:pt x="5693" y="2089"/>
                    <a:pt x="6405" y="2767"/>
                    <a:pt x="6405" y="3630"/>
                  </a:cubicBezTo>
                  <a:cubicBezTo>
                    <a:pt x="6405" y="4526"/>
                    <a:pt x="5693" y="5206"/>
                    <a:pt x="4846" y="5206"/>
                  </a:cubicBezTo>
                  <a:cubicBezTo>
                    <a:pt x="4785" y="5206"/>
                    <a:pt x="4724" y="5203"/>
                    <a:pt x="4662" y="5195"/>
                  </a:cubicBezTo>
                  <a:lnTo>
                    <a:pt x="1566" y="5195"/>
                  </a:lnTo>
                  <a:cubicBezTo>
                    <a:pt x="890" y="5195"/>
                    <a:pt x="285" y="4768"/>
                    <a:pt x="72" y="4164"/>
                  </a:cubicBezTo>
                  <a:lnTo>
                    <a:pt x="36" y="4164"/>
                  </a:lnTo>
                  <a:cubicBezTo>
                    <a:pt x="311" y="5980"/>
                    <a:pt x="1871" y="7301"/>
                    <a:pt x="3702" y="7301"/>
                  </a:cubicBezTo>
                  <a:cubicBezTo>
                    <a:pt x="3773" y="7301"/>
                    <a:pt x="3844" y="7299"/>
                    <a:pt x="3915" y="7295"/>
                  </a:cubicBezTo>
                  <a:cubicBezTo>
                    <a:pt x="5801" y="7152"/>
                    <a:pt x="7295" y="5551"/>
                    <a:pt x="7295" y="3630"/>
                  </a:cubicBezTo>
                  <a:lnTo>
                    <a:pt x="7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4"/>
            <p:cNvSpPr/>
            <p:nvPr/>
          </p:nvSpPr>
          <p:spPr>
            <a:xfrm>
              <a:off x="4894175" y="1475600"/>
              <a:ext cx="133450" cy="51625"/>
            </a:xfrm>
            <a:custGeom>
              <a:rect b="b" l="l" r="r" t="t"/>
              <a:pathLst>
                <a:path extrusionOk="0" h="2065" w="5338">
                  <a:moveTo>
                    <a:pt x="1" y="1"/>
                  </a:moveTo>
                  <a:lnTo>
                    <a:pt x="1" y="1033"/>
                  </a:lnTo>
                  <a:lnTo>
                    <a:pt x="499" y="1033"/>
                  </a:lnTo>
                  <a:cubicBezTo>
                    <a:pt x="784" y="1033"/>
                    <a:pt x="1033" y="1282"/>
                    <a:pt x="1033" y="1566"/>
                  </a:cubicBezTo>
                  <a:cubicBezTo>
                    <a:pt x="1033" y="1851"/>
                    <a:pt x="1246" y="2065"/>
                    <a:pt x="1566" y="2065"/>
                  </a:cubicBezTo>
                  <a:lnTo>
                    <a:pt x="4662" y="2065"/>
                  </a:lnTo>
                  <a:cubicBezTo>
                    <a:pt x="5338" y="2065"/>
                    <a:pt x="5338" y="1033"/>
                    <a:pt x="4662" y="1033"/>
                  </a:cubicBezTo>
                  <a:lnTo>
                    <a:pt x="2598" y="1033"/>
                  </a:lnTo>
                  <a:cubicBezTo>
                    <a:pt x="2278" y="1033"/>
                    <a:pt x="2065" y="784"/>
                    <a:pt x="2065" y="499"/>
                  </a:cubicBezTo>
                  <a:cubicBezTo>
                    <a:pt x="2065" y="214"/>
                    <a:pt x="1815" y="1"/>
                    <a:pt x="1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4"/>
            <p:cNvSpPr/>
            <p:nvPr/>
          </p:nvSpPr>
          <p:spPr>
            <a:xfrm>
              <a:off x="4895075" y="1319050"/>
              <a:ext cx="179700" cy="77425"/>
            </a:xfrm>
            <a:custGeom>
              <a:rect b="b" l="l" r="r" t="t"/>
              <a:pathLst>
                <a:path extrusionOk="0" h="3097" w="7188">
                  <a:moveTo>
                    <a:pt x="4690" y="1029"/>
                  </a:moveTo>
                  <a:cubicBezTo>
                    <a:pt x="5362" y="1029"/>
                    <a:pt x="5352" y="2101"/>
                    <a:pt x="4659" y="2101"/>
                  </a:cubicBezTo>
                  <a:cubicBezTo>
                    <a:pt x="4648" y="2101"/>
                    <a:pt x="4637" y="2100"/>
                    <a:pt x="4626" y="2100"/>
                  </a:cubicBezTo>
                  <a:lnTo>
                    <a:pt x="2562" y="2100"/>
                  </a:lnTo>
                  <a:cubicBezTo>
                    <a:pt x="2551" y="2100"/>
                    <a:pt x="2539" y="2101"/>
                    <a:pt x="2528" y="2101"/>
                  </a:cubicBezTo>
                  <a:cubicBezTo>
                    <a:pt x="1802" y="2101"/>
                    <a:pt x="1791" y="1029"/>
                    <a:pt x="2495" y="1029"/>
                  </a:cubicBezTo>
                  <a:cubicBezTo>
                    <a:pt x="2517" y="1029"/>
                    <a:pt x="2539" y="1030"/>
                    <a:pt x="2562" y="1033"/>
                  </a:cubicBezTo>
                  <a:lnTo>
                    <a:pt x="4626" y="1033"/>
                  </a:lnTo>
                  <a:cubicBezTo>
                    <a:pt x="4648" y="1030"/>
                    <a:pt x="4669" y="1029"/>
                    <a:pt x="4690" y="1029"/>
                  </a:cubicBezTo>
                  <a:close/>
                  <a:moveTo>
                    <a:pt x="3594" y="1"/>
                  </a:moveTo>
                  <a:cubicBezTo>
                    <a:pt x="1815" y="1"/>
                    <a:pt x="285" y="1317"/>
                    <a:pt x="0" y="3096"/>
                  </a:cubicBezTo>
                  <a:lnTo>
                    <a:pt x="7188" y="3096"/>
                  </a:lnTo>
                  <a:cubicBezTo>
                    <a:pt x="6939" y="1317"/>
                    <a:pt x="5409" y="1"/>
                    <a:pt x="3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4"/>
            <p:cNvSpPr/>
            <p:nvPr/>
          </p:nvSpPr>
          <p:spPr>
            <a:xfrm>
              <a:off x="4815900" y="1239900"/>
              <a:ext cx="338950" cy="443875"/>
            </a:xfrm>
            <a:custGeom>
              <a:rect b="b" l="l" r="r" t="t"/>
              <a:pathLst>
                <a:path extrusionOk="0" h="17755" w="13558">
                  <a:moveTo>
                    <a:pt x="6761" y="2135"/>
                  </a:moveTo>
                  <a:cubicBezTo>
                    <a:pt x="9358" y="2135"/>
                    <a:pt x="11458" y="4234"/>
                    <a:pt x="11458" y="6796"/>
                  </a:cubicBezTo>
                  <a:lnTo>
                    <a:pt x="11458" y="10994"/>
                  </a:lnTo>
                  <a:cubicBezTo>
                    <a:pt x="11458" y="13556"/>
                    <a:pt x="9358" y="15656"/>
                    <a:pt x="6761" y="15656"/>
                  </a:cubicBezTo>
                  <a:cubicBezTo>
                    <a:pt x="4164" y="15656"/>
                    <a:pt x="2064" y="13556"/>
                    <a:pt x="2064" y="10994"/>
                  </a:cubicBezTo>
                  <a:lnTo>
                    <a:pt x="2064" y="6796"/>
                  </a:lnTo>
                  <a:cubicBezTo>
                    <a:pt x="2064" y="4234"/>
                    <a:pt x="4164" y="2135"/>
                    <a:pt x="6761" y="2135"/>
                  </a:cubicBezTo>
                  <a:close/>
                  <a:moveTo>
                    <a:pt x="6761" y="0"/>
                  </a:moveTo>
                  <a:cubicBezTo>
                    <a:pt x="3025" y="36"/>
                    <a:pt x="1" y="3060"/>
                    <a:pt x="1" y="6796"/>
                  </a:cubicBezTo>
                  <a:lnTo>
                    <a:pt x="1" y="10994"/>
                  </a:lnTo>
                  <a:cubicBezTo>
                    <a:pt x="1" y="14730"/>
                    <a:pt x="3025" y="17755"/>
                    <a:pt x="6761" y="17755"/>
                  </a:cubicBezTo>
                  <a:cubicBezTo>
                    <a:pt x="10497" y="17755"/>
                    <a:pt x="13557" y="14730"/>
                    <a:pt x="13557" y="10994"/>
                  </a:cubicBezTo>
                  <a:lnTo>
                    <a:pt x="13557" y="6796"/>
                  </a:lnTo>
                  <a:cubicBezTo>
                    <a:pt x="13557" y="3060"/>
                    <a:pt x="10533" y="36"/>
                    <a:pt x="6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6" name="Google Shape;2736;p94"/>
          <p:cNvGrpSpPr/>
          <p:nvPr/>
        </p:nvGrpSpPr>
        <p:grpSpPr>
          <a:xfrm>
            <a:off x="3932600" y="4118397"/>
            <a:ext cx="538825" cy="445075"/>
            <a:chOff x="3932600" y="4027625"/>
            <a:chExt cx="538825" cy="445075"/>
          </a:xfrm>
        </p:grpSpPr>
        <p:sp>
          <p:nvSpPr>
            <p:cNvPr id="2737" name="Google Shape;2737;p94"/>
            <p:cNvSpPr/>
            <p:nvPr/>
          </p:nvSpPr>
          <p:spPr>
            <a:xfrm>
              <a:off x="4128300" y="4114800"/>
              <a:ext cx="140575" cy="199275"/>
            </a:xfrm>
            <a:custGeom>
              <a:rect b="b" l="l" r="r" t="t"/>
              <a:pathLst>
                <a:path extrusionOk="0" h="7971" w="5623">
                  <a:moveTo>
                    <a:pt x="1958" y="1"/>
                  </a:moveTo>
                  <a:cubicBezTo>
                    <a:pt x="1424" y="677"/>
                    <a:pt x="677" y="1673"/>
                    <a:pt x="1" y="2705"/>
                  </a:cubicBezTo>
                  <a:lnTo>
                    <a:pt x="5267" y="7971"/>
                  </a:lnTo>
                  <a:cubicBezTo>
                    <a:pt x="5480" y="7508"/>
                    <a:pt x="5587" y="6975"/>
                    <a:pt x="5622" y="6441"/>
                  </a:cubicBezTo>
                  <a:cubicBezTo>
                    <a:pt x="5622" y="4911"/>
                    <a:pt x="3239" y="1638"/>
                    <a:pt x="1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94"/>
            <p:cNvSpPr/>
            <p:nvPr/>
          </p:nvSpPr>
          <p:spPr>
            <a:xfrm>
              <a:off x="4029575" y="4027625"/>
              <a:ext cx="441850" cy="370075"/>
            </a:xfrm>
            <a:custGeom>
              <a:rect b="b" l="l" r="r" t="t"/>
              <a:pathLst>
                <a:path extrusionOk="0" h="14803" w="17674">
                  <a:moveTo>
                    <a:pt x="5952" y="1"/>
                  </a:moveTo>
                  <a:cubicBezTo>
                    <a:pt x="5937" y="1"/>
                    <a:pt x="5922" y="1"/>
                    <a:pt x="5907" y="1"/>
                  </a:cubicBezTo>
                  <a:cubicBezTo>
                    <a:pt x="3701" y="36"/>
                    <a:pt x="1637" y="819"/>
                    <a:pt x="0" y="2278"/>
                  </a:cubicBezTo>
                  <a:lnTo>
                    <a:pt x="3167" y="5445"/>
                  </a:lnTo>
                  <a:cubicBezTo>
                    <a:pt x="3879" y="4377"/>
                    <a:pt x="4661" y="3310"/>
                    <a:pt x="5480" y="2314"/>
                  </a:cubicBezTo>
                  <a:cubicBezTo>
                    <a:pt x="5586" y="2207"/>
                    <a:pt x="5738" y="2154"/>
                    <a:pt x="5889" y="2154"/>
                  </a:cubicBezTo>
                  <a:cubicBezTo>
                    <a:pt x="6040" y="2154"/>
                    <a:pt x="6191" y="2207"/>
                    <a:pt x="6298" y="2314"/>
                  </a:cubicBezTo>
                  <a:cubicBezTo>
                    <a:pt x="6725" y="2847"/>
                    <a:pt x="10568" y="7544"/>
                    <a:pt x="10568" y="9964"/>
                  </a:cubicBezTo>
                  <a:cubicBezTo>
                    <a:pt x="10568" y="10746"/>
                    <a:pt x="10354" y="11565"/>
                    <a:pt x="9963" y="12241"/>
                  </a:cubicBezTo>
                  <a:lnTo>
                    <a:pt x="12489" y="14802"/>
                  </a:lnTo>
                  <a:cubicBezTo>
                    <a:pt x="17674" y="9085"/>
                    <a:pt x="13608" y="1"/>
                    <a:pt x="5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94"/>
            <p:cNvSpPr/>
            <p:nvPr/>
          </p:nvSpPr>
          <p:spPr>
            <a:xfrm>
              <a:off x="3932600" y="4103250"/>
              <a:ext cx="391425" cy="369450"/>
            </a:xfrm>
            <a:custGeom>
              <a:rect b="b" l="l" r="r" t="t"/>
              <a:pathLst>
                <a:path extrusionOk="0" h="14778" w="15657">
                  <a:moveTo>
                    <a:pt x="3168" y="0"/>
                  </a:moveTo>
                  <a:lnTo>
                    <a:pt x="3168" y="0"/>
                  </a:lnTo>
                  <a:cubicBezTo>
                    <a:pt x="1" y="3487"/>
                    <a:pt x="108" y="8860"/>
                    <a:pt x="3452" y="12204"/>
                  </a:cubicBezTo>
                  <a:cubicBezTo>
                    <a:pt x="5180" y="13913"/>
                    <a:pt x="7439" y="14778"/>
                    <a:pt x="9705" y="14778"/>
                  </a:cubicBezTo>
                  <a:cubicBezTo>
                    <a:pt x="11826" y="14778"/>
                    <a:pt x="13953" y="14020"/>
                    <a:pt x="15657" y="12489"/>
                  </a:cubicBezTo>
                  <a:lnTo>
                    <a:pt x="13237" y="10070"/>
                  </a:lnTo>
                  <a:cubicBezTo>
                    <a:pt x="12347" y="11030"/>
                    <a:pt x="11102" y="11600"/>
                    <a:pt x="9786" y="11600"/>
                  </a:cubicBezTo>
                  <a:cubicBezTo>
                    <a:pt x="7188" y="11600"/>
                    <a:pt x="5089" y="9500"/>
                    <a:pt x="5089" y="6903"/>
                  </a:cubicBezTo>
                  <a:cubicBezTo>
                    <a:pt x="5089" y="5942"/>
                    <a:pt x="5694" y="4626"/>
                    <a:pt x="6477" y="3309"/>
                  </a:cubicBezTo>
                  <a:lnTo>
                    <a:pt x="31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4"/>
            <p:cNvSpPr/>
            <p:nvPr/>
          </p:nvSpPr>
          <p:spPr>
            <a:xfrm>
              <a:off x="4085600" y="4205550"/>
              <a:ext cx="159250" cy="161950"/>
            </a:xfrm>
            <a:custGeom>
              <a:rect b="b" l="l" r="r" t="t"/>
              <a:pathLst>
                <a:path extrusionOk="0" h="6478" w="6370">
                  <a:moveTo>
                    <a:pt x="1139" y="0"/>
                  </a:moveTo>
                  <a:cubicBezTo>
                    <a:pt x="499" y="1067"/>
                    <a:pt x="1" y="2135"/>
                    <a:pt x="1" y="2811"/>
                  </a:cubicBezTo>
                  <a:cubicBezTo>
                    <a:pt x="1" y="5038"/>
                    <a:pt x="1808" y="6478"/>
                    <a:pt x="3673" y="6478"/>
                  </a:cubicBezTo>
                  <a:cubicBezTo>
                    <a:pt x="4637" y="6478"/>
                    <a:pt x="5617" y="6092"/>
                    <a:pt x="6370" y="5230"/>
                  </a:cubicBezTo>
                  <a:lnTo>
                    <a:pt x="1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1" name="Google Shape;2741;p94"/>
          <p:cNvGrpSpPr/>
          <p:nvPr/>
        </p:nvGrpSpPr>
        <p:grpSpPr>
          <a:xfrm>
            <a:off x="3189850" y="4118397"/>
            <a:ext cx="520400" cy="445250"/>
            <a:chOff x="3189850" y="4027625"/>
            <a:chExt cx="520400" cy="445250"/>
          </a:xfrm>
        </p:grpSpPr>
        <p:sp>
          <p:nvSpPr>
            <p:cNvPr id="2742" name="Google Shape;2742;p94"/>
            <p:cNvSpPr/>
            <p:nvPr/>
          </p:nvSpPr>
          <p:spPr>
            <a:xfrm>
              <a:off x="3344625" y="4251800"/>
              <a:ext cx="80100" cy="52500"/>
            </a:xfrm>
            <a:custGeom>
              <a:rect b="b" l="l" r="r" t="t"/>
              <a:pathLst>
                <a:path extrusionOk="0" h="2100" w="3204">
                  <a:moveTo>
                    <a:pt x="1584" y="0"/>
                  </a:moveTo>
                  <a:cubicBezTo>
                    <a:pt x="1051" y="0"/>
                    <a:pt x="517" y="107"/>
                    <a:pt x="1" y="320"/>
                  </a:cubicBezTo>
                  <a:cubicBezTo>
                    <a:pt x="37" y="925"/>
                    <a:pt x="179" y="1530"/>
                    <a:pt x="428" y="2100"/>
                  </a:cubicBezTo>
                  <a:cubicBezTo>
                    <a:pt x="1175" y="1317"/>
                    <a:pt x="2136" y="783"/>
                    <a:pt x="3203" y="570"/>
                  </a:cubicBezTo>
                  <a:cubicBezTo>
                    <a:pt x="3203" y="498"/>
                    <a:pt x="3168" y="392"/>
                    <a:pt x="3168" y="320"/>
                  </a:cubicBezTo>
                  <a:cubicBezTo>
                    <a:pt x="2652" y="107"/>
                    <a:pt x="2118" y="0"/>
                    <a:pt x="1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4"/>
            <p:cNvSpPr/>
            <p:nvPr/>
          </p:nvSpPr>
          <p:spPr>
            <a:xfrm>
              <a:off x="3368650" y="4290050"/>
              <a:ext cx="72075" cy="72950"/>
            </a:xfrm>
            <a:custGeom>
              <a:rect b="b" l="l" r="r" t="t"/>
              <a:pathLst>
                <a:path extrusionOk="0" h="2918" w="2883">
                  <a:moveTo>
                    <a:pt x="2740" y="0"/>
                  </a:moveTo>
                  <a:cubicBezTo>
                    <a:pt x="1637" y="143"/>
                    <a:pt x="677" y="712"/>
                    <a:pt x="1" y="1566"/>
                  </a:cubicBezTo>
                  <a:cubicBezTo>
                    <a:pt x="356" y="2064"/>
                    <a:pt x="783" y="2526"/>
                    <a:pt x="1246" y="2918"/>
                  </a:cubicBezTo>
                  <a:cubicBezTo>
                    <a:pt x="1495" y="1850"/>
                    <a:pt x="2064" y="890"/>
                    <a:pt x="2883" y="178"/>
                  </a:cubicBezTo>
                  <a:cubicBezTo>
                    <a:pt x="2847" y="107"/>
                    <a:pt x="2776" y="71"/>
                    <a:pt x="2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4"/>
            <p:cNvSpPr/>
            <p:nvPr/>
          </p:nvSpPr>
          <p:spPr>
            <a:xfrm>
              <a:off x="3346425" y="4186850"/>
              <a:ext cx="80950" cy="45400"/>
            </a:xfrm>
            <a:custGeom>
              <a:rect b="b" l="l" r="r" t="t"/>
              <a:pathLst>
                <a:path extrusionOk="0" h="1816" w="3238">
                  <a:moveTo>
                    <a:pt x="534" y="1"/>
                  </a:moveTo>
                  <a:cubicBezTo>
                    <a:pt x="249" y="535"/>
                    <a:pt x="71" y="1139"/>
                    <a:pt x="0" y="1780"/>
                  </a:cubicBezTo>
                  <a:cubicBezTo>
                    <a:pt x="502" y="1624"/>
                    <a:pt x="1022" y="1544"/>
                    <a:pt x="1541" y="1544"/>
                  </a:cubicBezTo>
                  <a:cubicBezTo>
                    <a:pt x="2089" y="1544"/>
                    <a:pt x="2637" y="1633"/>
                    <a:pt x="3167" y="1815"/>
                  </a:cubicBezTo>
                  <a:cubicBezTo>
                    <a:pt x="3202" y="1709"/>
                    <a:pt x="3202" y="1638"/>
                    <a:pt x="3238" y="1566"/>
                  </a:cubicBezTo>
                  <a:cubicBezTo>
                    <a:pt x="2562" y="712"/>
                    <a:pt x="1601" y="143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4"/>
            <p:cNvSpPr/>
            <p:nvPr/>
          </p:nvSpPr>
          <p:spPr>
            <a:xfrm>
              <a:off x="3505650" y="4108575"/>
              <a:ext cx="46275" cy="80975"/>
            </a:xfrm>
            <a:custGeom>
              <a:rect b="b" l="l" r="r" t="t"/>
              <a:pathLst>
                <a:path extrusionOk="0" h="3239" w="1851">
                  <a:moveTo>
                    <a:pt x="71" y="1"/>
                  </a:moveTo>
                  <a:cubicBezTo>
                    <a:pt x="356" y="1033"/>
                    <a:pt x="356" y="2136"/>
                    <a:pt x="0" y="3167"/>
                  </a:cubicBezTo>
                  <a:cubicBezTo>
                    <a:pt x="71" y="3203"/>
                    <a:pt x="178" y="3203"/>
                    <a:pt x="249" y="3239"/>
                  </a:cubicBezTo>
                  <a:cubicBezTo>
                    <a:pt x="1103" y="2598"/>
                    <a:pt x="1672" y="1602"/>
                    <a:pt x="1850" y="534"/>
                  </a:cubicBezTo>
                  <a:cubicBezTo>
                    <a:pt x="1281" y="250"/>
                    <a:pt x="676" y="72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4"/>
            <p:cNvSpPr/>
            <p:nvPr/>
          </p:nvSpPr>
          <p:spPr>
            <a:xfrm>
              <a:off x="3535000" y="4137050"/>
              <a:ext cx="72075" cy="72950"/>
            </a:xfrm>
            <a:custGeom>
              <a:rect b="b" l="l" r="r" t="t"/>
              <a:pathLst>
                <a:path extrusionOk="0" h="2918" w="2883">
                  <a:moveTo>
                    <a:pt x="1637" y="0"/>
                  </a:moveTo>
                  <a:cubicBezTo>
                    <a:pt x="1388" y="1068"/>
                    <a:pt x="819" y="2028"/>
                    <a:pt x="0" y="2740"/>
                  </a:cubicBezTo>
                  <a:cubicBezTo>
                    <a:pt x="36" y="2776"/>
                    <a:pt x="107" y="2847"/>
                    <a:pt x="143" y="2918"/>
                  </a:cubicBezTo>
                  <a:cubicBezTo>
                    <a:pt x="1246" y="2776"/>
                    <a:pt x="2206" y="2206"/>
                    <a:pt x="2882" y="1352"/>
                  </a:cubicBezTo>
                  <a:cubicBezTo>
                    <a:pt x="2527" y="854"/>
                    <a:pt x="2100" y="392"/>
                    <a:pt x="1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4"/>
            <p:cNvSpPr/>
            <p:nvPr/>
          </p:nvSpPr>
          <p:spPr>
            <a:xfrm>
              <a:off x="3423800" y="4310500"/>
              <a:ext cx="46275" cy="81850"/>
            </a:xfrm>
            <a:custGeom>
              <a:rect b="b" l="l" r="r" t="t"/>
              <a:pathLst>
                <a:path extrusionOk="0" h="3274" w="1851">
                  <a:moveTo>
                    <a:pt x="1602" y="1"/>
                  </a:moveTo>
                  <a:cubicBezTo>
                    <a:pt x="748" y="677"/>
                    <a:pt x="179" y="1637"/>
                    <a:pt x="1" y="2705"/>
                  </a:cubicBezTo>
                  <a:cubicBezTo>
                    <a:pt x="570" y="2989"/>
                    <a:pt x="1175" y="3167"/>
                    <a:pt x="1780" y="3274"/>
                  </a:cubicBezTo>
                  <a:cubicBezTo>
                    <a:pt x="1495" y="2207"/>
                    <a:pt x="1495" y="1104"/>
                    <a:pt x="1851" y="72"/>
                  </a:cubicBezTo>
                  <a:cubicBezTo>
                    <a:pt x="1780" y="36"/>
                    <a:pt x="1673" y="36"/>
                    <a:pt x="1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4"/>
            <p:cNvSpPr/>
            <p:nvPr/>
          </p:nvSpPr>
          <p:spPr>
            <a:xfrm>
              <a:off x="3374875" y="4130825"/>
              <a:ext cx="72975" cy="72075"/>
            </a:xfrm>
            <a:custGeom>
              <a:rect b="b" l="l" r="r" t="t"/>
              <a:pathLst>
                <a:path extrusionOk="0" h="2883" w="2919">
                  <a:moveTo>
                    <a:pt x="1353" y="0"/>
                  </a:moveTo>
                  <a:cubicBezTo>
                    <a:pt x="855" y="356"/>
                    <a:pt x="392" y="783"/>
                    <a:pt x="1" y="1246"/>
                  </a:cubicBezTo>
                  <a:cubicBezTo>
                    <a:pt x="1068" y="1495"/>
                    <a:pt x="1993" y="2064"/>
                    <a:pt x="2740" y="2882"/>
                  </a:cubicBezTo>
                  <a:cubicBezTo>
                    <a:pt x="2776" y="2847"/>
                    <a:pt x="2847" y="2776"/>
                    <a:pt x="2918" y="2740"/>
                  </a:cubicBezTo>
                  <a:cubicBezTo>
                    <a:pt x="2776" y="1673"/>
                    <a:pt x="2207" y="676"/>
                    <a:pt x="1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4"/>
            <p:cNvSpPr/>
            <p:nvPr/>
          </p:nvSpPr>
          <p:spPr>
            <a:xfrm>
              <a:off x="3433600" y="4107700"/>
              <a:ext cx="55175" cy="80075"/>
            </a:xfrm>
            <a:custGeom>
              <a:rect b="b" l="l" r="r" t="t"/>
              <a:pathLst>
                <a:path extrusionOk="0" h="3203" w="2207">
                  <a:moveTo>
                    <a:pt x="1815" y="0"/>
                  </a:moveTo>
                  <a:lnTo>
                    <a:pt x="1815" y="0"/>
                  </a:lnTo>
                  <a:cubicBezTo>
                    <a:pt x="1210" y="36"/>
                    <a:pt x="569" y="178"/>
                    <a:pt x="0" y="427"/>
                  </a:cubicBezTo>
                  <a:cubicBezTo>
                    <a:pt x="783" y="1139"/>
                    <a:pt x="1352" y="2135"/>
                    <a:pt x="1566" y="3202"/>
                  </a:cubicBezTo>
                  <a:lnTo>
                    <a:pt x="1779" y="3167"/>
                  </a:lnTo>
                  <a:cubicBezTo>
                    <a:pt x="2206" y="2135"/>
                    <a:pt x="2206" y="996"/>
                    <a:pt x="1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4"/>
            <p:cNvSpPr/>
            <p:nvPr/>
          </p:nvSpPr>
          <p:spPr>
            <a:xfrm>
              <a:off x="3551000" y="4195750"/>
              <a:ext cx="80075" cy="53075"/>
            </a:xfrm>
            <a:custGeom>
              <a:rect b="b" l="l" r="r" t="t"/>
              <a:pathLst>
                <a:path extrusionOk="0" h="2123" w="3203">
                  <a:moveTo>
                    <a:pt x="2776" y="1"/>
                  </a:moveTo>
                  <a:cubicBezTo>
                    <a:pt x="2029" y="819"/>
                    <a:pt x="1068" y="1353"/>
                    <a:pt x="1" y="1566"/>
                  </a:cubicBezTo>
                  <a:cubicBezTo>
                    <a:pt x="1" y="1637"/>
                    <a:pt x="36" y="1709"/>
                    <a:pt x="36" y="1815"/>
                  </a:cubicBezTo>
                  <a:cubicBezTo>
                    <a:pt x="545" y="2015"/>
                    <a:pt x="1091" y="2122"/>
                    <a:pt x="1641" y="2122"/>
                  </a:cubicBezTo>
                  <a:cubicBezTo>
                    <a:pt x="2168" y="2122"/>
                    <a:pt x="2698" y="2024"/>
                    <a:pt x="3203" y="1815"/>
                  </a:cubicBezTo>
                  <a:cubicBezTo>
                    <a:pt x="3167" y="1210"/>
                    <a:pt x="3025" y="570"/>
                    <a:pt x="27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4"/>
            <p:cNvSpPr/>
            <p:nvPr/>
          </p:nvSpPr>
          <p:spPr>
            <a:xfrm>
              <a:off x="3527875" y="4297150"/>
              <a:ext cx="72975" cy="72075"/>
            </a:xfrm>
            <a:custGeom>
              <a:rect b="b" l="l" r="r" t="t"/>
              <a:pathLst>
                <a:path extrusionOk="0" h="2883" w="2919">
                  <a:moveTo>
                    <a:pt x="179" y="1"/>
                  </a:moveTo>
                  <a:lnTo>
                    <a:pt x="1" y="143"/>
                  </a:lnTo>
                  <a:cubicBezTo>
                    <a:pt x="143" y="1246"/>
                    <a:pt x="712" y="2207"/>
                    <a:pt x="1566" y="2883"/>
                  </a:cubicBezTo>
                  <a:cubicBezTo>
                    <a:pt x="2064" y="2563"/>
                    <a:pt x="2527" y="2136"/>
                    <a:pt x="2918" y="1638"/>
                  </a:cubicBezTo>
                  <a:cubicBezTo>
                    <a:pt x="1851" y="1389"/>
                    <a:pt x="890" y="819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4"/>
            <p:cNvSpPr/>
            <p:nvPr/>
          </p:nvSpPr>
          <p:spPr>
            <a:xfrm>
              <a:off x="3189850" y="4027625"/>
              <a:ext cx="520400" cy="445250"/>
            </a:xfrm>
            <a:custGeom>
              <a:rect b="b" l="l" r="r" t="t"/>
              <a:pathLst>
                <a:path extrusionOk="0" h="17810" w="20816">
                  <a:moveTo>
                    <a:pt x="11920" y="2136"/>
                  </a:moveTo>
                  <a:cubicBezTo>
                    <a:pt x="15621" y="2136"/>
                    <a:pt x="18645" y="5160"/>
                    <a:pt x="18681" y="8861"/>
                  </a:cubicBezTo>
                  <a:lnTo>
                    <a:pt x="18681" y="8896"/>
                  </a:lnTo>
                  <a:cubicBezTo>
                    <a:pt x="18681" y="12632"/>
                    <a:pt x="15656" y="15692"/>
                    <a:pt x="11920" y="15692"/>
                  </a:cubicBezTo>
                  <a:cubicBezTo>
                    <a:pt x="8184" y="15692"/>
                    <a:pt x="5160" y="12668"/>
                    <a:pt x="5125" y="8967"/>
                  </a:cubicBezTo>
                  <a:lnTo>
                    <a:pt x="5125" y="8932"/>
                  </a:lnTo>
                  <a:cubicBezTo>
                    <a:pt x="5125" y="5196"/>
                    <a:pt x="8149" y="2136"/>
                    <a:pt x="11920" y="2136"/>
                  </a:cubicBezTo>
                  <a:close/>
                  <a:moveTo>
                    <a:pt x="11920" y="1"/>
                  </a:moveTo>
                  <a:cubicBezTo>
                    <a:pt x="3986" y="1"/>
                    <a:pt x="1" y="9572"/>
                    <a:pt x="5623" y="15194"/>
                  </a:cubicBezTo>
                  <a:cubicBezTo>
                    <a:pt x="7429" y="17000"/>
                    <a:pt x="9655" y="17809"/>
                    <a:pt x="11842" y="17809"/>
                  </a:cubicBezTo>
                  <a:cubicBezTo>
                    <a:pt x="16417" y="17809"/>
                    <a:pt x="20816" y="14265"/>
                    <a:pt x="20816" y="8896"/>
                  </a:cubicBezTo>
                  <a:cubicBezTo>
                    <a:pt x="20780" y="3986"/>
                    <a:pt x="16795" y="36"/>
                    <a:pt x="11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4"/>
            <p:cNvSpPr/>
            <p:nvPr/>
          </p:nvSpPr>
          <p:spPr>
            <a:xfrm>
              <a:off x="3548325" y="4267800"/>
              <a:ext cx="80975" cy="46275"/>
            </a:xfrm>
            <a:custGeom>
              <a:rect b="b" l="l" r="r" t="t"/>
              <a:pathLst>
                <a:path extrusionOk="0" h="1851" w="3239">
                  <a:moveTo>
                    <a:pt x="72" y="1"/>
                  </a:moveTo>
                  <a:lnTo>
                    <a:pt x="72" y="36"/>
                  </a:lnTo>
                  <a:cubicBezTo>
                    <a:pt x="37" y="107"/>
                    <a:pt x="37" y="179"/>
                    <a:pt x="1" y="250"/>
                  </a:cubicBezTo>
                  <a:cubicBezTo>
                    <a:pt x="641" y="1139"/>
                    <a:pt x="1638" y="1709"/>
                    <a:pt x="2705" y="1851"/>
                  </a:cubicBezTo>
                  <a:cubicBezTo>
                    <a:pt x="2990" y="1282"/>
                    <a:pt x="3168" y="677"/>
                    <a:pt x="3239" y="72"/>
                  </a:cubicBezTo>
                  <a:lnTo>
                    <a:pt x="3239" y="72"/>
                  </a:lnTo>
                  <a:cubicBezTo>
                    <a:pt x="2776" y="214"/>
                    <a:pt x="2243" y="285"/>
                    <a:pt x="1744" y="285"/>
                  </a:cubicBezTo>
                  <a:cubicBezTo>
                    <a:pt x="1175" y="285"/>
                    <a:pt x="606" y="214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4"/>
            <p:cNvSpPr/>
            <p:nvPr/>
          </p:nvSpPr>
          <p:spPr>
            <a:xfrm>
              <a:off x="3435375" y="4210800"/>
              <a:ext cx="91650" cy="78375"/>
            </a:xfrm>
            <a:custGeom>
              <a:rect b="b" l="l" r="r" t="t"/>
              <a:pathLst>
                <a:path extrusionOk="0" h="3135" w="3666">
                  <a:moveTo>
                    <a:pt x="2076" y="1060"/>
                  </a:moveTo>
                  <a:cubicBezTo>
                    <a:pt x="2341" y="1060"/>
                    <a:pt x="2598" y="1259"/>
                    <a:pt x="2598" y="1569"/>
                  </a:cubicBezTo>
                  <a:cubicBezTo>
                    <a:pt x="2598" y="1854"/>
                    <a:pt x="2384" y="2103"/>
                    <a:pt x="2099" y="2103"/>
                  </a:cubicBezTo>
                  <a:cubicBezTo>
                    <a:pt x="1601" y="2103"/>
                    <a:pt x="1388" y="1534"/>
                    <a:pt x="1708" y="1213"/>
                  </a:cubicBezTo>
                  <a:cubicBezTo>
                    <a:pt x="1813" y="1108"/>
                    <a:pt x="1946" y="1060"/>
                    <a:pt x="2076" y="1060"/>
                  </a:cubicBezTo>
                  <a:close/>
                  <a:moveTo>
                    <a:pt x="2095" y="0"/>
                  </a:moveTo>
                  <a:cubicBezTo>
                    <a:pt x="1711" y="0"/>
                    <a:pt x="1318" y="144"/>
                    <a:pt x="996" y="466"/>
                  </a:cubicBezTo>
                  <a:cubicBezTo>
                    <a:pt x="0" y="1462"/>
                    <a:pt x="712" y="3135"/>
                    <a:pt x="2099" y="3135"/>
                  </a:cubicBezTo>
                  <a:cubicBezTo>
                    <a:pt x="2953" y="3135"/>
                    <a:pt x="3665" y="2423"/>
                    <a:pt x="3665" y="1569"/>
                  </a:cubicBezTo>
                  <a:cubicBezTo>
                    <a:pt x="3665" y="630"/>
                    <a:pt x="2899" y="0"/>
                    <a:pt x="2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4"/>
            <p:cNvSpPr/>
            <p:nvPr/>
          </p:nvSpPr>
          <p:spPr>
            <a:xfrm>
              <a:off x="3486950" y="4313175"/>
              <a:ext cx="55175" cy="80075"/>
            </a:xfrm>
            <a:custGeom>
              <a:rect b="b" l="l" r="r" t="t"/>
              <a:pathLst>
                <a:path extrusionOk="0" h="3203" w="2207">
                  <a:moveTo>
                    <a:pt x="677" y="0"/>
                  </a:moveTo>
                  <a:lnTo>
                    <a:pt x="428" y="36"/>
                  </a:lnTo>
                  <a:cubicBezTo>
                    <a:pt x="1" y="1068"/>
                    <a:pt x="1" y="2171"/>
                    <a:pt x="428" y="3203"/>
                  </a:cubicBezTo>
                  <a:cubicBezTo>
                    <a:pt x="1033" y="3167"/>
                    <a:pt x="1638" y="3025"/>
                    <a:pt x="2207" y="2776"/>
                  </a:cubicBezTo>
                  <a:cubicBezTo>
                    <a:pt x="1424" y="2028"/>
                    <a:pt x="890" y="1068"/>
                    <a:pt x="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6" name="Google Shape;2756;p94"/>
          <p:cNvGrpSpPr/>
          <p:nvPr/>
        </p:nvGrpSpPr>
        <p:grpSpPr>
          <a:xfrm>
            <a:off x="3953075" y="3403672"/>
            <a:ext cx="447450" cy="444800"/>
            <a:chOff x="3953075" y="3312900"/>
            <a:chExt cx="447450" cy="444800"/>
          </a:xfrm>
        </p:grpSpPr>
        <p:sp>
          <p:nvSpPr>
            <p:cNvPr id="2757" name="Google Shape;2757;p94"/>
            <p:cNvSpPr/>
            <p:nvPr/>
          </p:nvSpPr>
          <p:spPr>
            <a:xfrm>
              <a:off x="3996650" y="3521950"/>
              <a:ext cx="194825" cy="192375"/>
            </a:xfrm>
            <a:custGeom>
              <a:rect b="b" l="l" r="r" t="t"/>
              <a:pathLst>
                <a:path extrusionOk="0" h="7695" w="7793">
                  <a:moveTo>
                    <a:pt x="2794" y="0"/>
                  </a:moveTo>
                  <a:cubicBezTo>
                    <a:pt x="2660" y="0"/>
                    <a:pt x="2527" y="54"/>
                    <a:pt x="2420" y="160"/>
                  </a:cubicBezTo>
                  <a:lnTo>
                    <a:pt x="214" y="2402"/>
                  </a:lnTo>
                  <a:cubicBezTo>
                    <a:pt x="1" y="2580"/>
                    <a:pt x="1" y="2936"/>
                    <a:pt x="214" y="3114"/>
                  </a:cubicBezTo>
                  <a:lnTo>
                    <a:pt x="4626" y="7561"/>
                  </a:lnTo>
                  <a:cubicBezTo>
                    <a:pt x="4733" y="7650"/>
                    <a:pt x="4866" y="7695"/>
                    <a:pt x="5000" y="7695"/>
                  </a:cubicBezTo>
                  <a:cubicBezTo>
                    <a:pt x="5133" y="7695"/>
                    <a:pt x="5267" y="7650"/>
                    <a:pt x="5373" y="7561"/>
                  </a:cubicBezTo>
                  <a:lnTo>
                    <a:pt x="7579" y="5320"/>
                  </a:lnTo>
                  <a:cubicBezTo>
                    <a:pt x="7793" y="5106"/>
                    <a:pt x="7793" y="4786"/>
                    <a:pt x="7579" y="4572"/>
                  </a:cubicBezTo>
                  <a:lnTo>
                    <a:pt x="6476" y="3469"/>
                  </a:lnTo>
                  <a:lnTo>
                    <a:pt x="7579" y="2366"/>
                  </a:lnTo>
                  <a:cubicBezTo>
                    <a:pt x="7793" y="2153"/>
                    <a:pt x="7793" y="1833"/>
                    <a:pt x="7579" y="1655"/>
                  </a:cubicBezTo>
                  <a:lnTo>
                    <a:pt x="6121" y="160"/>
                  </a:lnTo>
                  <a:cubicBezTo>
                    <a:pt x="6014" y="54"/>
                    <a:pt x="5880" y="0"/>
                    <a:pt x="5747" y="0"/>
                  </a:cubicBezTo>
                  <a:cubicBezTo>
                    <a:pt x="5614" y="0"/>
                    <a:pt x="5480" y="54"/>
                    <a:pt x="5373" y="160"/>
                  </a:cubicBezTo>
                  <a:lnTo>
                    <a:pt x="4270" y="1263"/>
                  </a:lnTo>
                  <a:lnTo>
                    <a:pt x="3167" y="160"/>
                  </a:lnTo>
                  <a:cubicBezTo>
                    <a:pt x="3061" y="54"/>
                    <a:pt x="2927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4"/>
            <p:cNvSpPr/>
            <p:nvPr/>
          </p:nvSpPr>
          <p:spPr>
            <a:xfrm>
              <a:off x="4177225" y="3479700"/>
              <a:ext cx="55175" cy="56050"/>
            </a:xfrm>
            <a:custGeom>
              <a:rect b="b" l="l" r="r" t="t"/>
              <a:pathLst>
                <a:path extrusionOk="0" h="2242" w="2207">
                  <a:moveTo>
                    <a:pt x="1459" y="0"/>
                  </a:moveTo>
                  <a:lnTo>
                    <a:pt x="1" y="1495"/>
                  </a:lnTo>
                  <a:lnTo>
                    <a:pt x="712" y="2242"/>
                  </a:lnTo>
                  <a:lnTo>
                    <a:pt x="2207" y="747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4"/>
            <p:cNvSpPr/>
            <p:nvPr/>
          </p:nvSpPr>
          <p:spPr>
            <a:xfrm>
              <a:off x="4126525" y="3356500"/>
              <a:ext cx="230400" cy="228850"/>
            </a:xfrm>
            <a:custGeom>
              <a:rect b="b" l="l" r="r" t="t"/>
              <a:pathLst>
                <a:path extrusionOk="0" h="9154" w="9216">
                  <a:moveTo>
                    <a:pt x="4235" y="0"/>
                  </a:moveTo>
                  <a:cubicBezTo>
                    <a:pt x="4101" y="0"/>
                    <a:pt x="3968" y="54"/>
                    <a:pt x="3879" y="160"/>
                  </a:cubicBezTo>
                  <a:lnTo>
                    <a:pt x="178" y="3861"/>
                  </a:lnTo>
                  <a:cubicBezTo>
                    <a:pt x="1" y="4039"/>
                    <a:pt x="1" y="4359"/>
                    <a:pt x="178" y="4572"/>
                  </a:cubicBezTo>
                  <a:lnTo>
                    <a:pt x="1281" y="5675"/>
                  </a:lnTo>
                  <a:lnTo>
                    <a:pt x="3132" y="3861"/>
                  </a:lnTo>
                  <a:cubicBezTo>
                    <a:pt x="3238" y="3754"/>
                    <a:pt x="3372" y="3701"/>
                    <a:pt x="3505" y="3701"/>
                  </a:cubicBezTo>
                  <a:cubicBezTo>
                    <a:pt x="3639" y="3701"/>
                    <a:pt x="3772" y="3754"/>
                    <a:pt x="3879" y="3861"/>
                  </a:cubicBezTo>
                  <a:lnTo>
                    <a:pt x="5338" y="5320"/>
                  </a:lnTo>
                  <a:cubicBezTo>
                    <a:pt x="5551" y="5533"/>
                    <a:pt x="5551" y="5853"/>
                    <a:pt x="5338" y="6067"/>
                  </a:cubicBezTo>
                  <a:lnTo>
                    <a:pt x="3487" y="7881"/>
                  </a:lnTo>
                  <a:lnTo>
                    <a:pt x="4626" y="9020"/>
                  </a:lnTo>
                  <a:cubicBezTo>
                    <a:pt x="4715" y="9109"/>
                    <a:pt x="4848" y="9153"/>
                    <a:pt x="4982" y="9153"/>
                  </a:cubicBezTo>
                  <a:cubicBezTo>
                    <a:pt x="5115" y="9153"/>
                    <a:pt x="5249" y="9109"/>
                    <a:pt x="5338" y="9020"/>
                  </a:cubicBezTo>
                  <a:lnTo>
                    <a:pt x="9038" y="5320"/>
                  </a:lnTo>
                  <a:cubicBezTo>
                    <a:pt x="9216" y="5106"/>
                    <a:pt x="9216" y="4786"/>
                    <a:pt x="9038" y="4572"/>
                  </a:cubicBezTo>
                  <a:lnTo>
                    <a:pt x="4590" y="160"/>
                  </a:lnTo>
                  <a:cubicBezTo>
                    <a:pt x="4502" y="54"/>
                    <a:pt x="4368" y="0"/>
                    <a:pt x="4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4"/>
            <p:cNvSpPr/>
            <p:nvPr/>
          </p:nvSpPr>
          <p:spPr>
            <a:xfrm>
              <a:off x="4034025" y="3392975"/>
              <a:ext cx="56050" cy="54275"/>
            </a:xfrm>
            <a:custGeom>
              <a:rect b="b" l="l" r="r" t="t"/>
              <a:pathLst>
                <a:path extrusionOk="0" h="2171" w="2242">
                  <a:moveTo>
                    <a:pt x="569" y="0"/>
                  </a:moveTo>
                  <a:cubicBezTo>
                    <a:pt x="436" y="0"/>
                    <a:pt x="303" y="53"/>
                    <a:pt x="214" y="160"/>
                  </a:cubicBezTo>
                  <a:cubicBezTo>
                    <a:pt x="0" y="374"/>
                    <a:pt x="0" y="694"/>
                    <a:pt x="214" y="907"/>
                  </a:cubicBezTo>
                  <a:lnTo>
                    <a:pt x="1317" y="2010"/>
                  </a:lnTo>
                  <a:cubicBezTo>
                    <a:pt x="1406" y="2117"/>
                    <a:pt x="1539" y="2171"/>
                    <a:pt x="1672" y="2171"/>
                  </a:cubicBezTo>
                  <a:cubicBezTo>
                    <a:pt x="1806" y="2171"/>
                    <a:pt x="1939" y="2117"/>
                    <a:pt x="2028" y="2010"/>
                  </a:cubicBezTo>
                  <a:cubicBezTo>
                    <a:pt x="2242" y="1797"/>
                    <a:pt x="2242" y="1477"/>
                    <a:pt x="2028" y="1263"/>
                  </a:cubicBezTo>
                  <a:lnTo>
                    <a:pt x="925" y="160"/>
                  </a:lnTo>
                  <a:cubicBezTo>
                    <a:pt x="836" y="53"/>
                    <a:pt x="703" y="0"/>
                    <a:pt x="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4"/>
            <p:cNvSpPr/>
            <p:nvPr/>
          </p:nvSpPr>
          <p:spPr>
            <a:xfrm>
              <a:off x="4079375" y="3366625"/>
              <a:ext cx="49275" cy="61475"/>
            </a:xfrm>
            <a:custGeom>
              <a:rect b="b" l="l" r="r" t="t"/>
              <a:pathLst>
                <a:path extrusionOk="0" h="2459" w="1971">
                  <a:moveTo>
                    <a:pt x="639" y="1"/>
                  </a:moveTo>
                  <a:cubicBezTo>
                    <a:pt x="317" y="1"/>
                    <a:pt x="1" y="301"/>
                    <a:pt x="143" y="680"/>
                  </a:cubicBezTo>
                  <a:lnTo>
                    <a:pt x="855" y="2175"/>
                  </a:lnTo>
                  <a:cubicBezTo>
                    <a:pt x="961" y="2375"/>
                    <a:pt x="1129" y="2458"/>
                    <a:pt x="1296" y="2458"/>
                  </a:cubicBezTo>
                  <a:cubicBezTo>
                    <a:pt x="1635" y="2458"/>
                    <a:pt x="1970" y="2117"/>
                    <a:pt x="1780" y="1712"/>
                  </a:cubicBezTo>
                  <a:lnTo>
                    <a:pt x="1068" y="254"/>
                  </a:lnTo>
                  <a:cubicBezTo>
                    <a:pt x="961" y="76"/>
                    <a:pt x="799" y="1"/>
                    <a:pt x="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4"/>
            <p:cNvSpPr/>
            <p:nvPr/>
          </p:nvSpPr>
          <p:spPr>
            <a:xfrm>
              <a:off x="4005550" y="3439375"/>
              <a:ext cx="70925" cy="44400"/>
            </a:xfrm>
            <a:custGeom>
              <a:rect b="b" l="l" r="r" t="t"/>
              <a:pathLst>
                <a:path extrusionOk="0" h="1776" w="2837">
                  <a:moveTo>
                    <a:pt x="590" y="1"/>
                  </a:moveTo>
                  <a:cubicBezTo>
                    <a:pt x="401" y="1"/>
                    <a:pt x="219" y="95"/>
                    <a:pt x="143" y="297"/>
                  </a:cubicBezTo>
                  <a:cubicBezTo>
                    <a:pt x="1" y="546"/>
                    <a:pt x="107" y="866"/>
                    <a:pt x="356" y="973"/>
                  </a:cubicBezTo>
                  <a:lnTo>
                    <a:pt x="1851" y="1720"/>
                  </a:lnTo>
                  <a:cubicBezTo>
                    <a:pt x="1932" y="1758"/>
                    <a:pt x="2011" y="1775"/>
                    <a:pt x="2085" y="1775"/>
                  </a:cubicBezTo>
                  <a:cubicBezTo>
                    <a:pt x="2561" y="1775"/>
                    <a:pt x="2837" y="1072"/>
                    <a:pt x="2313" y="795"/>
                  </a:cubicBezTo>
                  <a:lnTo>
                    <a:pt x="819" y="48"/>
                  </a:lnTo>
                  <a:cubicBezTo>
                    <a:pt x="746" y="17"/>
                    <a:pt x="668" y="1"/>
                    <a:pt x="5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4"/>
            <p:cNvSpPr/>
            <p:nvPr/>
          </p:nvSpPr>
          <p:spPr>
            <a:xfrm>
              <a:off x="4264400" y="3623350"/>
              <a:ext cx="56075" cy="53625"/>
            </a:xfrm>
            <a:custGeom>
              <a:rect b="b" l="l" r="r" t="t"/>
              <a:pathLst>
                <a:path extrusionOk="0" h="2145" w="2243">
                  <a:moveTo>
                    <a:pt x="574" y="0"/>
                  </a:moveTo>
                  <a:cubicBezTo>
                    <a:pt x="436" y="0"/>
                    <a:pt x="303" y="54"/>
                    <a:pt x="214" y="161"/>
                  </a:cubicBezTo>
                  <a:cubicBezTo>
                    <a:pt x="1" y="374"/>
                    <a:pt x="1" y="694"/>
                    <a:pt x="214" y="908"/>
                  </a:cubicBezTo>
                  <a:lnTo>
                    <a:pt x="1317" y="2011"/>
                  </a:lnTo>
                  <a:cubicBezTo>
                    <a:pt x="1424" y="2100"/>
                    <a:pt x="1557" y="2144"/>
                    <a:pt x="1691" y="2144"/>
                  </a:cubicBezTo>
                  <a:cubicBezTo>
                    <a:pt x="1824" y="2144"/>
                    <a:pt x="1958" y="2100"/>
                    <a:pt x="2064" y="2011"/>
                  </a:cubicBezTo>
                  <a:cubicBezTo>
                    <a:pt x="2242" y="1797"/>
                    <a:pt x="2242" y="1477"/>
                    <a:pt x="2064" y="1264"/>
                  </a:cubicBezTo>
                  <a:lnTo>
                    <a:pt x="2029" y="1264"/>
                  </a:lnTo>
                  <a:lnTo>
                    <a:pt x="961" y="161"/>
                  </a:lnTo>
                  <a:cubicBezTo>
                    <a:pt x="855" y="54"/>
                    <a:pt x="712" y="0"/>
                    <a:pt x="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4"/>
            <p:cNvSpPr/>
            <p:nvPr/>
          </p:nvSpPr>
          <p:spPr>
            <a:xfrm>
              <a:off x="4278700" y="3586725"/>
              <a:ext cx="71650" cy="43975"/>
            </a:xfrm>
            <a:custGeom>
              <a:rect b="b" l="l" r="r" t="t"/>
              <a:pathLst>
                <a:path extrusionOk="0" h="1759" w="2866">
                  <a:moveTo>
                    <a:pt x="766" y="1"/>
                  </a:moveTo>
                  <a:cubicBezTo>
                    <a:pt x="341" y="1"/>
                    <a:pt x="0" y="830"/>
                    <a:pt x="496" y="985"/>
                  </a:cubicBezTo>
                  <a:lnTo>
                    <a:pt x="1990" y="1732"/>
                  </a:lnTo>
                  <a:cubicBezTo>
                    <a:pt x="2047" y="1750"/>
                    <a:pt x="2102" y="1758"/>
                    <a:pt x="2154" y="1758"/>
                  </a:cubicBezTo>
                  <a:cubicBezTo>
                    <a:pt x="2622" y="1758"/>
                    <a:pt x="2866" y="1095"/>
                    <a:pt x="2417" y="807"/>
                  </a:cubicBezTo>
                  <a:lnTo>
                    <a:pt x="959" y="60"/>
                  </a:lnTo>
                  <a:cubicBezTo>
                    <a:pt x="894" y="19"/>
                    <a:pt x="829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4"/>
            <p:cNvSpPr/>
            <p:nvPr/>
          </p:nvSpPr>
          <p:spPr>
            <a:xfrm>
              <a:off x="4226775" y="3643075"/>
              <a:ext cx="49550" cy="61225"/>
            </a:xfrm>
            <a:custGeom>
              <a:rect b="b" l="l" r="r" t="t"/>
              <a:pathLst>
                <a:path extrusionOk="0" h="2449" w="1982">
                  <a:moveTo>
                    <a:pt x="619" y="0"/>
                  </a:moveTo>
                  <a:cubicBezTo>
                    <a:pt x="300" y="0"/>
                    <a:pt x="1" y="290"/>
                    <a:pt x="118" y="688"/>
                  </a:cubicBezTo>
                  <a:lnTo>
                    <a:pt x="865" y="2182"/>
                  </a:lnTo>
                  <a:cubicBezTo>
                    <a:pt x="970" y="2369"/>
                    <a:pt x="1136" y="2449"/>
                    <a:pt x="1302" y="2449"/>
                  </a:cubicBezTo>
                  <a:cubicBezTo>
                    <a:pt x="1643" y="2449"/>
                    <a:pt x="1982" y="2115"/>
                    <a:pt x="1790" y="1684"/>
                  </a:cubicBezTo>
                  <a:lnTo>
                    <a:pt x="1790" y="1684"/>
                  </a:lnTo>
                  <a:lnTo>
                    <a:pt x="1790" y="1720"/>
                  </a:lnTo>
                  <a:lnTo>
                    <a:pt x="1079" y="261"/>
                  </a:lnTo>
                  <a:cubicBezTo>
                    <a:pt x="957" y="79"/>
                    <a:pt x="785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4"/>
            <p:cNvSpPr/>
            <p:nvPr/>
          </p:nvSpPr>
          <p:spPr>
            <a:xfrm>
              <a:off x="4004650" y="3682500"/>
              <a:ext cx="80100" cy="75200"/>
            </a:xfrm>
            <a:custGeom>
              <a:rect b="b" l="l" r="r" t="t"/>
              <a:pathLst>
                <a:path extrusionOk="0" h="3008" w="3204">
                  <a:moveTo>
                    <a:pt x="1744" y="1"/>
                  </a:moveTo>
                  <a:lnTo>
                    <a:pt x="1" y="1780"/>
                  </a:lnTo>
                  <a:lnTo>
                    <a:pt x="1104" y="2847"/>
                  </a:lnTo>
                  <a:cubicBezTo>
                    <a:pt x="1211" y="2954"/>
                    <a:pt x="1344" y="3007"/>
                    <a:pt x="1478" y="3007"/>
                  </a:cubicBezTo>
                  <a:cubicBezTo>
                    <a:pt x="1611" y="3007"/>
                    <a:pt x="1744" y="2954"/>
                    <a:pt x="1851" y="2847"/>
                  </a:cubicBezTo>
                  <a:lnTo>
                    <a:pt x="3203" y="1495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4"/>
            <p:cNvSpPr/>
            <p:nvPr/>
          </p:nvSpPr>
          <p:spPr>
            <a:xfrm>
              <a:off x="3953075" y="3627350"/>
              <a:ext cx="76525" cy="80975"/>
            </a:xfrm>
            <a:custGeom>
              <a:rect b="b" l="l" r="r" t="t"/>
              <a:pathLst>
                <a:path extrusionOk="0" h="3239" w="3061">
                  <a:moveTo>
                    <a:pt x="1601" y="1"/>
                  </a:moveTo>
                  <a:lnTo>
                    <a:pt x="214" y="1388"/>
                  </a:lnTo>
                  <a:cubicBezTo>
                    <a:pt x="0" y="1602"/>
                    <a:pt x="0" y="1922"/>
                    <a:pt x="214" y="2135"/>
                  </a:cubicBezTo>
                  <a:lnTo>
                    <a:pt x="1317" y="3238"/>
                  </a:lnTo>
                  <a:lnTo>
                    <a:pt x="3060" y="1495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4"/>
            <p:cNvSpPr/>
            <p:nvPr/>
          </p:nvSpPr>
          <p:spPr>
            <a:xfrm>
              <a:off x="4324900" y="3363175"/>
              <a:ext cx="75625" cy="80075"/>
            </a:xfrm>
            <a:custGeom>
              <a:rect b="b" l="l" r="r" t="t"/>
              <a:pathLst>
                <a:path extrusionOk="0" h="3203" w="3025">
                  <a:moveTo>
                    <a:pt x="1744" y="0"/>
                  </a:moveTo>
                  <a:lnTo>
                    <a:pt x="0" y="1708"/>
                  </a:lnTo>
                  <a:lnTo>
                    <a:pt x="1459" y="3202"/>
                  </a:lnTo>
                  <a:lnTo>
                    <a:pt x="2847" y="1815"/>
                  </a:lnTo>
                  <a:cubicBezTo>
                    <a:pt x="3024" y="1637"/>
                    <a:pt x="3024" y="1281"/>
                    <a:pt x="2847" y="1103"/>
                  </a:cubicBezTo>
                  <a:lnTo>
                    <a:pt x="17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4"/>
            <p:cNvSpPr/>
            <p:nvPr/>
          </p:nvSpPr>
          <p:spPr>
            <a:xfrm>
              <a:off x="4269750" y="3312900"/>
              <a:ext cx="80075" cy="75200"/>
            </a:xfrm>
            <a:custGeom>
              <a:rect b="b" l="l" r="r" t="t"/>
              <a:pathLst>
                <a:path extrusionOk="0" h="3008" w="3203">
                  <a:moveTo>
                    <a:pt x="1726" y="1"/>
                  </a:moveTo>
                  <a:cubicBezTo>
                    <a:pt x="1592" y="1"/>
                    <a:pt x="1459" y="54"/>
                    <a:pt x="1352" y="161"/>
                  </a:cubicBezTo>
                  <a:lnTo>
                    <a:pt x="0" y="1513"/>
                  </a:lnTo>
                  <a:lnTo>
                    <a:pt x="1459" y="3007"/>
                  </a:lnTo>
                  <a:lnTo>
                    <a:pt x="3202" y="1264"/>
                  </a:lnTo>
                  <a:lnTo>
                    <a:pt x="2099" y="161"/>
                  </a:lnTo>
                  <a:cubicBezTo>
                    <a:pt x="1993" y="54"/>
                    <a:pt x="1859" y="1"/>
                    <a:pt x="17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0" name="Google Shape;2770;p94"/>
          <p:cNvGrpSpPr/>
          <p:nvPr/>
        </p:nvGrpSpPr>
        <p:grpSpPr>
          <a:xfrm>
            <a:off x="3265475" y="3403897"/>
            <a:ext cx="443900" cy="445000"/>
            <a:chOff x="3265475" y="3313125"/>
            <a:chExt cx="443900" cy="445000"/>
          </a:xfrm>
        </p:grpSpPr>
        <p:sp>
          <p:nvSpPr>
            <p:cNvPr id="2771" name="Google Shape;2771;p94"/>
            <p:cNvSpPr/>
            <p:nvPr/>
          </p:nvSpPr>
          <p:spPr>
            <a:xfrm>
              <a:off x="3344625" y="3599200"/>
              <a:ext cx="127250" cy="149150"/>
            </a:xfrm>
            <a:custGeom>
              <a:rect b="b" l="l" r="r" t="t"/>
              <a:pathLst>
                <a:path extrusionOk="0" h="5966" w="5090">
                  <a:moveTo>
                    <a:pt x="1088" y="0"/>
                  </a:moveTo>
                  <a:cubicBezTo>
                    <a:pt x="963" y="0"/>
                    <a:pt x="838" y="17"/>
                    <a:pt x="713" y="59"/>
                  </a:cubicBezTo>
                  <a:lnTo>
                    <a:pt x="1" y="202"/>
                  </a:lnTo>
                  <a:lnTo>
                    <a:pt x="1" y="593"/>
                  </a:lnTo>
                  <a:cubicBezTo>
                    <a:pt x="1" y="2977"/>
                    <a:pt x="1531" y="5147"/>
                    <a:pt x="3773" y="5966"/>
                  </a:cubicBezTo>
                  <a:lnTo>
                    <a:pt x="4093" y="5396"/>
                  </a:lnTo>
                  <a:cubicBezTo>
                    <a:pt x="4449" y="4685"/>
                    <a:pt x="4804" y="3973"/>
                    <a:pt x="5089" y="3226"/>
                  </a:cubicBezTo>
                  <a:lnTo>
                    <a:pt x="5089" y="3226"/>
                  </a:lnTo>
                  <a:cubicBezTo>
                    <a:pt x="5025" y="3244"/>
                    <a:pt x="4956" y="3253"/>
                    <a:pt x="4885" y="3253"/>
                  </a:cubicBezTo>
                  <a:cubicBezTo>
                    <a:pt x="4684" y="3253"/>
                    <a:pt x="4474" y="3180"/>
                    <a:pt x="4342" y="3048"/>
                  </a:cubicBezTo>
                  <a:lnTo>
                    <a:pt x="4306" y="3048"/>
                  </a:lnTo>
                  <a:cubicBezTo>
                    <a:pt x="4057" y="2763"/>
                    <a:pt x="4022" y="2408"/>
                    <a:pt x="4164" y="2087"/>
                  </a:cubicBezTo>
                  <a:cubicBezTo>
                    <a:pt x="4022" y="2087"/>
                    <a:pt x="3844" y="2123"/>
                    <a:pt x="3701" y="2123"/>
                  </a:cubicBezTo>
                  <a:cubicBezTo>
                    <a:pt x="3411" y="2174"/>
                    <a:pt x="3137" y="2225"/>
                    <a:pt x="2891" y="2225"/>
                  </a:cubicBezTo>
                  <a:cubicBezTo>
                    <a:pt x="2625" y="2225"/>
                    <a:pt x="2392" y="2165"/>
                    <a:pt x="2207" y="1981"/>
                  </a:cubicBezTo>
                  <a:cubicBezTo>
                    <a:pt x="1958" y="1696"/>
                    <a:pt x="1887" y="1269"/>
                    <a:pt x="2065" y="913"/>
                  </a:cubicBezTo>
                  <a:cubicBezTo>
                    <a:pt x="2065" y="878"/>
                    <a:pt x="2100" y="806"/>
                    <a:pt x="2100" y="771"/>
                  </a:cubicBezTo>
                  <a:cubicBezTo>
                    <a:pt x="1922" y="451"/>
                    <a:pt x="1638" y="202"/>
                    <a:pt x="1353" y="24"/>
                  </a:cubicBezTo>
                  <a:cubicBezTo>
                    <a:pt x="1265" y="9"/>
                    <a:pt x="1176" y="0"/>
                    <a:pt x="10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4"/>
            <p:cNvSpPr/>
            <p:nvPr/>
          </p:nvSpPr>
          <p:spPr>
            <a:xfrm>
              <a:off x="3551000" y="3574875"/>
              <a:ext cx="80075" cy="160125"/>
            </a:xfrm>
            <a:custGeom>
              <a:rect b="b" l="l" r="r" t="t"/>
              <a:pathLst>
                <a:path extrusionOk="0" h="6405" w="3203">
                  <a:moveTo>
                    <a:pt x="1" y="0"/>
                  </a:moveTo>
                  <a:cubicBezTo>
                    <a:pt x="36" y="178"/>
                    <a:pt x="72" y="321"/>
                    <a:pt x="72" y="498"/>
                  </a:cubicBezTo>
                  <a:cubicBezTo>
                    <a:pt x="72" y="641"/>
                    <a:pt x="72" y="783"/>
                    <a:pt x="36" y="961"/>
                  </a:cubicBezTo>
                  <a:cubicBezTo>
                    <a:pt x="1" y="1068"/>
                    <a:pt x="1" y="1210"/>
                    <a:pt x="36" y="1317"/>
                  </a:cubicBezTo>
                  <a:cubicBezTo>
                    <a:pt x="143" y="1424"/>
                    <a:pt x="250" y="1530"/>
                    <a:pt x="392" y="1637"/>
                  </a:cubicBezTo>
                  <a:cubicBezTo>
                    <a:pt x="677" y="1815"/>
                    <a:pt x="926" y="2064"/>
                    <a:pt x="1068" y="2349"/>
                  </a:cubicBezTo>
                  <a:cubicBezTo>
                    <a:pt x="1282" y="2811"/>
                    <a:pt x="1282" y="3345"/>
                    <a:pt x="1068" y="3807"/>
                  </a:cubicBezTo>
                  <a:cubicBezTo>
                    <a:pt x="926" y="4092"/>
                    <a:pt x="712" y="4306"/>
                    <a:pt x="428" y="4448"/>
                  </a:cubicBezTo>
                  <a:cubicBezTo>
                    <a:pt x="214" y="4590"/>
                    <a:pt x="72" y="4661"/>
                    <a:pt x="72" y="4804"/>
                  </a:cubicBezTo>
                  <a:cubicBezTo>
                    <a:pt x="107" y="5337"/>
                    <a:pt x="250" y="5871"/>
                    <a:pt x="463" y="6405"/>
                  </a:cubicBezTo>
                  <a:cubicBezTo>
                    <a:pt x="2171" y="5373"/>
                    <a:pt x="3203" y="3487"/>
                    <a:pt x="3203" y="1495"/>
                  </a:cubicBezTo>
                  <a:lnTo>
                    <a:pt x="3203" y="1388"/>
                  </a:lnTo>
                  <a:lnTo>
                    <a:pt x="1958" y="783"/>
                  </a:lnTo>
                  <a:cubicBezTo>
                    <a:pt x="1317" y="498"/>
                    <a:pt x="677" y="21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4"/>
            <p:cNvSpPr/>
            <p:nvPr/>
          </p:nvSpPr>
          <p:spPr>
            <a:xfrm>
              <a:off x="3349075" y="3491250"/>
              <a:ext cx="277575" cy="266875"/>
            </a:xfrm>
            <a:custGeom>
              <a:rect b="b" l="l" r="r" t="t"/>
              <a:pathLst>
                <a:path extrusionOk="0" h="10675" w="11103">
                  <a:moveTo>
                    <a:pt x="2563" y="1"/>
                  </a:moveTo>
                  <a:cubicBezTo>
                    <a:pt x="1317" y="784"/>
                    <a:pt x="392" y="1993"/>
                    <a:pt x="1" y="3417"/>
                  </a:cubicBezTo>
                  <a:lnTo>
                    <a:pt x="321" y="3345"/>
                  </a:lnTo>
                  <a:cubicBezTo>
                    <a:pt x="519" y="3296"/>
                    <a:pt x="717" y="3269"/>
                    <a:pt x="916" y="3269"/>
                  </a:cubicBezTo>
                  <a:cubicBezTo>
                    <a:pt x="1144" y="3269"/>
                    <a:pt x="1373" y="3305"/>
                    <a:pt x="1602" y="3381"/>
                  </a:cubicBezTo>
                  <a:cubicBezTo>
                    <a:pt x="2171" y="3666"/>
                    <a:pt x="2634" y="4128"/>
                    <a:pt x="2918" y="4697"/>
                  </a:cubicBezTo>
                  <a:cubicBezTo>
                    <a:pt x="3025" y="4946"/>
                    <a:pt x="3025" y="5231"/>
                    <a:pt x="2918" y="5480"/>
                  </a:cubicBezTo>
                  <a:cubicBezTo>
                    <a:pt x="3061" y="5480"/>
                    <a:pt x="3274" y="5445"/>
                    <a:pt x="3381" y="5409"/>
                  </a:cubicBezTo>
                  <a:cubicBezTo>
                    <a:pt x="3673" y="5377"/>
                    <a:pt x="3943" y="5337"/>
                    <a:pt x="4181" y="5337"/>
                  </a:cubicBezTo>
                  <a:cubicBezTo>
                    <a:pt x="4464" y="5337"/>
                    <a:pt x="4701" y="5393"/>
                    <a:pt x="4875" y="5587"/>
                  </a:cubicBezTo>
                  <a:cubicBezTo>
                    <a:pt x="5125" y="5800"/>
                    <a:pt x="5196" y="6121"/>
                    <a:pt x="5089" y="6405"/>
                  </a:cubicBezTo>
                  <a:cubicBezTo>
                    <a:pt x="5171" y="6378"/>
                    <a:pt x="5257" y="6365"/>
                    <a:pt x="5344" y="6365"/>
                  </a:cubicBezTo>
                  <a:cubicBezTo>
                    <a:pt x="5595" y="6365"/>
                    <a:pt x="5846" y="6478"/>
                    <a:pt x="5978" y="6690"/>
                  </a:cubicBezTo>
                  <a:cubicBezTo>
                    <a:pt x="6121" y="6903"/>
                    <a:pt x="6370" y="7330"/>
                    <a:pt x="4804" y="10248"/>
                  </a:cubicBezTo>
                  <a:lnTo>
                    <a:pt x="4626" y="10568"/>
                  </a:lnTo>
                  <a:cubicBezTo>
                    <a:pt x="4947" y="10639"/>
                    <a:pt x="5231" y="10675"/>
                    <a:pt x="5551" y="10675"/>
                  </a:cubicBezTo>
                  <a:cubicBezTo>
                    <a:pt x="6263" y="10639"/>
                    <a:pt x="6939" y="10497"/>
                    <a:pt x="7615" y="10248"/>
                  </a:cubicBezTo>
                  <a:cubicBezTo>
                    <a:pt x="7331" y="9536"/>
                    <a:pt x="6975" y="8433"/>
                    <a:pt x="7117" y="7900"/>
                  </a:cubicBezTo>
                  <a:cubicBezTo>
                    <a:pt x="7259" y="7473"/>
                    <a:pt x="7580" y="7117"/>
                    <a:pt x="7971" y="6939"/>
                  </a:cubicBezTo>
                  <a:cubicBezTo>
                    <a:pt x="8042" y="6868"/>
                    <a:pt x="8113" y="6832"/>
                    <a:pt x="8220" y="6761"/>
                  </a:cubicBezTo>
                  <a:cubicBezTo>
                    <a:pt x="8291" y="6548"/>
                    <a:pt x="8291" y="6334"/>
                    <a:pt x="8220" y="6121"/>
                  </a:cubicBezTo>
                  <a:cubicBezTo>
                    <a:pt x="8113" y="6014"/>
                    <a:pt x="7971" y="5907"/>
                    <a:pt x="7864" y="5836"/>
                  </a:cubicBezTo>
                  <a:cubicBezTo>
                    <a:pt x="7580" y="5658"/>
                    <a:pt x="7331" y="5373"/>
                    <a:pt x="7153" y="5089"/>
                  </a:cubicBezTo>
                  <a:cubicBezTo>
                    <a:pt x="7046" y="4804"/>
                    <a:pt x="7010" y="4448"/>
                    <a:pt x="7081" y="4164"/>
                  </a:cubicBezTo>
                  <a:cubicBezTo>
                    <a:pt x="7117" y="4057"/>
                    <a:pt x="7117" y="3950"/>
                    <a:pt x="7117" y="3843"/>
                  </a:cubicBezTo>
                  <a:cubicBezTo>
                    <a:pt x="7117" y="3737"/>
                    <a:pt x="7081" y="3666"/>
                    <a:pt x="7046" y="3559"/>
                  </a:cubicBezTo>
                  <a:cubicBezTo>
                    <a:pt x="6868" y="3167"/>
                    <a:pt x="6975" y="2669"/>
                    <a:pt x="7331" y="2385"/>
                  </a:cubicBezTo>
                  <a:cubicBezTo>
                    <a:pt x="7414" y="2329"/>
                    <a:pt x="7524" y="2252"/>
                    <a:pt x="7778" y="2252"/>
                  </a:cubicBezTo>
                  <a:cubicBezTo>
                    <a:pt x="8177" y="2252"/>
                    <a:pt x="8932" y="2442"/>
                    <a:pt x="10497" y="3203"/>
                  </a:cubicBezTo>
                  <a:lnTo>
                    <a:pt x="11102" y="3523"/>
                  </a:lnTo>
                  <a:cubicBezTo>
                    <a:pt x="10746" y="2064"/>
                    <a:pt x="9821" y="819"/>
                    <a:pt x="8576" y="1"/>
                  </a:cubicBezTo>
                  <a:cubicBezTo>
                    <a:pt x="7971" y="1210"/>
                    <a:pt x="6975" y="2278"/>
                    <a:pt x="5551" y="2278"/>
                  </a:cubicBezTo>
                  <a:cubicBezTo>
                    <a:pt x="4164" y="2278"/>
                    <a:pt x="3168" y="1210"/>
                    <a:pt x="2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4"/>
            <p:cNvSpPr/>
            <p:nvPr/>
          </p:nvSpPr>
          <p:spPr>
            <a:xfrm>
              <a:off x="3391425" y="3313125"/>
              <a:ext cx="191625" cy="105225"/>
            </a:xfrm>
            <a:custGeom>
              <a:rect b="b" l="l" r="r" t="t"/>
              <a:pathLst>
                <a:path extrusionOk="0" h="4209" w="7665">
                  <a:moveTo>
                    <a:pt x="3844" y="1"/>
                  </a:moveTo>
                  <a:cubicBezTo>
                    <a:pt x="3582" y="1"/>
                    <a:pt x="3324" y="170"/>
                    <a:pt x="3324" y="508"/>
                  </a:cubicBezTo>
                  <a:lnTo>
                    <a:pt x="3324" y="1575"/>
                  </a:lnTo>
                  <a:lnTo>
                    <a:pt x="726" y="1575"/>
                  </a:lnTo>
                  <a:cubicBezTo>
                    <a:pt x="704" y="1573"/>
                    <a:pt x="683" y="1572"/>
                    <a:pt x="662" y="1572"/>
                  </a:cubicBezTo>
                  <a:cubicBezTo>
                    <a:pt x="1" y="1572"/>
                    <a:pt x="1" y="2610"/>
                    <a:pt x="662" y="2610"/>
                  </a:cubicBezTo>
                  <a:cubicBezTo>
                    <a:pt x="683" y="2610"/>
                    <a:pt x="704" y="2609"/>
                    <a:pt x="726" y="2607"/>
                  </a:cubicBezTo>
                  <a:lnTo>
                    <a:pt x="726" y="2643"/>
                  </a:lnTo>
                  <a:lnTo>
                    <a:pt x="2292" y="2643"/>
                  </a:lnTo>
                  <a:cubicBezTo>
                    <a:pt x="2185" y="2714"/>
                    <a:pt x="2043" y="2820"/>
                    <a:pt x="1936" y="2963"/>
                  </a:cubicBezTo>
                  <a:cubicBezTo>
                    <a:pt x="2292" y="3710"/>
                    <a:pt x="3039" y="4173"/>
                    <a:pt x="3857" y="4208"/>
                  </a:cubicBezTo>
                  <a:cubicBezTo>
                    <a:pt x="4676" y="4208"/>
                    <a:pt x="5423" y="3710"/>
                    <a:pt x="5743" y="2963"/>
                  </a:cubicBezTo>
                  <a:cubicBezTo>
                    <a:pt x="5637" y="2820"/>
                    <a:pt x="5530" y="2714"/>
                    <a:pt x="5387" y="2643"/>
                  </a:cubicBezTo>
                  <a:lnTo>
                    <a:pt x="6989" y="2643"/>
                  </a:lnTo>
                  <a:cubicBezTo>
                    <a:pt x="7665" y="2643"/>
                    <a:pt x="7665" y="1575"/>
                    <a:pt x="6989" y="1575"/>
                  </a:cubicBezTo>
                  <a:lnTo>
                    <a:pt x="4391" y="1575"/>
                  </a:lnTo>
                  <a:lnTo>
                    <a:pt x="4391" y="508"/>
                  </a:lnTo>
                  <a:cubicBezTo>
                    <a:pt x="4373" y="170"/>
                    <a:pt x="4107" y="1"/>
                    <a:pt x="38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4"/>
            <p:cNvSpPr/>
            <p:nvPr/>
          </p:nvSpPr>
          <p:spPr>
            <a:xfrm>
              <a:off x="3265475" y="3391625"/>
              <a:ext cx="443900" cy="129900"/>
            </a:xfrm>
            <a:custGeom>
              <a:rect b="b" l="l" r="r" t="t"/>
              <a:pathLst>
                <a:path extrusionOk="0" h="5196" w="17756">
                  <a:moveTo>
                    <a:pt x="516" y="1"/>
                  </a:moveTo>
                  <a:cubicBezTo>
                    <a:pt x="258" y="1"/>
                    <a:pt x="0" y="179"/>
                    <a:pt x="0" y="534"/>
                  </a:cubicBezTo>
                  <a:lnTo>
                    <a:pt x="0" y="1566"/>
                  </a:lnTo>
                  <a:cubicBezTo>
                    <a:pt x="0" y="1851"/>
                    <a:pt x="249" y="2100"/>
                    <a:pt x="534" y="2100"/>
                  </a:cubicBezTo>
                  <a:lnTo>
                    <a:pt x="1174" y="2100"/>
                  </a:lnTo>
                  <a:cubicBezTo>
                    <a:pt x="1103" y="2242"/>
                    <a:pt x="1068" y="2420"/>
                    <a:pt x="1068" y="2598"/>
                  </a:cubicBezTo>
                  <a:cubicBezTo>
                    <a:pt x="961" y="3523"/>
                    <a:pt x="1708" y="4342"/>
                    <a:pt x="2633" y="4342"/>
                  </a:cubicBezTo>
                  <a:cubicBezTo>
                    <a:pt x="3558" y="4342"/>
                    <a:pt x="4306" y="3523"/>
                    <a:pt x="4199" y="2598"/>
                  </a:cubicBezTo>
                  <a:cubicBezTo>
                    <a:pt x="4199" y="2420"/>
                    <a:pt x="4163" y="2242"/>
                    <a:pt x="4092" y="2100"/>
                  </a:cubicBezTo>
                  <a:lnTo>
                    <a:pt x="6298" y="2100"/>
                  </a:lnTo>
                  <a:cubicBezTo>
                    <a:pt x="6512" y="3381"/>
                    <a:pt x="7472" y="5195"/>
                    <a:pt x="8860" y="5195"/>
                  </a:cubicBezTo>
                  <a:cubicBezTo>
                    <a:pt x="10248" y="5195"/>
                    <a:pt x="11208" y="3381"/>
                    <a:pt x="11422" y="2100"/>
                  </a:cubicBezTo>
                  <a:lnTo>
                    <a:pt x="13699" y="2100"/>
                  </a:lnTo>
                  <a:cubicBezTo>
                    <a:pt x="13343" y="3096"/>
                    <a:pt x="14090" y="4199"/>
                    <a:pt x="15158" y="4199"/>
                  </a:cubicBezTo>
                  <a:cubicBezTo>
                    <a:pt x="16261" y="4199"/>
                    <a:pt x="17008" y="3096"/>
                    <a:pt x="16617" y="2100"/>
                  </a:cubicBezTo>
                  <a:lnTo>
                    <a:pt x="17257" y="2100"/>
                  </a:lnTo>
                  <a:cubicBezTo>
                    <a:pt x="17542" y="2100"/>
                    <a:pt x="17755" y="1851"/>
                    <a:pt x="17755" y="1566"/>
                  </a:cubicBezTo>
                  <a:lnTo>
                    <a:pt x="17755" y="534"/>
                  </a:lnTo>
                  <a:cubicBezTo>
                    <a:pt x="17755" y="250"/>
                    <a:pt x="17542" y="1"/>
                    <a:pt x="17257" y="1"/>
                  </a:cubicBezTo>
                  <a:cubicBezTo>
                    <a:pt x="16972" y="1"/>
                    <a:pt x="16759" y="250"/>
                    <a:pt x="16759" y="534"/>
                  </a:cubicBezTo>
                  <a:lnTo>
                    <a:pt x="16759" y="1068"/>
                  </a:lnTo>
                  <a:lnTo>
                    <a:pt x="11457" y="1068"/>
                  </a:lnTo>
                  <a:cubicBezTo>
                    <a:pt x="11422" y="997"/>
                    <a:pt x="11422" y="926"/>
                    <a:pt x="11386" y="855"/>
                  </a:cubicBezTo>
                  <a:cubicBezTo>
                    <a:pt x="10763" y="1691"/>
                    <a:pt x="9829" y="2109"/>
                    <a:pt x="8895" y="2109"/>
                  </a:cubicBezTo>
                  <a:cubicBezTo>
                    <a:pt x="7961" y="2109"/>
                    <a:pt x="7027" y="1691"/>
                    <a:pt x="6405" y="855"/>
                  </a:cubicBezTo>
                  <a:cubicBezTo>
                    <a:pt x="6405" y="926"/>
                    <a:pt x="6369" y="997"/>
                    <a:pt x="6334" y="1068"/>
                  </a:cubicBezTo>
                  <a:lnTo>
                    <a:pt x="1032" y="1068"/>
                  </a:lnTo>
                  <a:lnTo>
                    <a:pt x="1032" y="534"/>
                  </a:lnTo>
                  <a:cubicBezTo>
                    <a:pt x="1032" y="179"/>
                    <a:pt x="774" y="1"/>
                    <a:pt x="5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6" name="Google Shape;2776;p94"/>
          <p:cNvSpPr/>
          <p:nvPr/>
        </p:nvSpPr>
        <p:spPr>
          <a:xfrm>
            <a:off x="3954850" y="2794797"/>
            <a:ext cx="138800" cy="104100"/>
          </a:xfrm>
          <a:custGeom>
            <a:rect b="b" l="l" r="r" t="t"/>
            <a:pathLst>
              <a:path extrusionOk="0" h="4164" w="5552">
                <a:moveTo>
                  <a:pt x="534" y="1"/>
                </a:moveTo>
                <a:cubicBezTo>
                  <a:pt x="250" y="1"/>
                  <a:pt x="0" y="250"/>
                  <a:pt x="0" y="535"/>
                </a:cubicBezTo>
                <a:lnTo>
                  <a:pt x="0" y="3630"/>
                </a:lnTo>
                <a:cubicBezTo>
                  <a:pt x="0" y="3915"/>
                  <a:pt x="214" y="4164"/>
                  <a:pt x="534" y="4164"/>
                </a:cubicBezTo>
                <a:lnTo>
                  <a:pt x="5551" y="4164"/>
                </a:lnTo>
                <a:lnTo>
                  <a:pt x="51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7" name="Google Shape;2777;p94"/>
          <p:cNvGrpSpPr/>
          <p:nvPr/>
        </p:nvGrpSpPr>
        <p:grpSpPr>
          <a:xfrm>
            <a:off x="3981525" y="2664047"/>
            <a:ext cx="418100" cy="444775"/>
            <a:chOff x="3981525" y="2573275"/>
            <a:chExt cx="418100" cy="444775"/>
          </a:xfrm>
        </p:grpSpPr>
        <p:sp>
          <p:nvSpPr>
            <p:cNvPr id="2778" name="Google Shape;2778;p94"/>
            <p:cNvSpPr/>
            <p:nvPr/>
          </p:nvSpPr>
          <p:spPr>
            <a:xfrm>
              <a:off x="3981525" y="2834800"/>
              <a:ext cx="25825" cy="130100"/>
            </a:xfrm>
            <a:custGeom>
              <a:rect b="b" l="l" r="r" t="t"/>
              <a:pathLst>
                <a:path extrusionOk="0" h="5204" w="1033">
                  <a:moveTo>
                    <a:pt x="535" y="0"/>
                  </a:moveTo>
                  <a:cubicBezTo>
                    <a:pt x="250" y="0"/>
                    <a:pt x="1" y="214"/>
                    <a:pt x="1" y="498"/>
                  </a:cubicBezTo>
                  <a:lnTo>
                    <a:pt x="1" y="4697"/>
                  </a:lnTo>
                  <a:cubicBezTo>
                    <a:pt x="1" y="5035"/>
                    <a:pt x="259" y="5204"/>
                    <a:pt x="517" y="5204"/>
                  </a:cubicBezTo>
                  <a:cubicBezTo>
                    <a:pt x="775" y="5204"/>
                    <a:pt x="1033" y="5035"/>
                    <a:pt x="1033" y="4697"/>
                  </a:cubicBezTo>
                  <a:lnTo>
                    <a:pt x="1033" y="534"/>
                  </a:lnTo>
                  <a:cubicBezTo>
                    <a:pt x="1033" y="249"/>
                    <a:pt x="819" y="0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4"/>
            <p:cNvSpPr/>
            <p:nvPr/>
          </p:nvSpPr>
          <p:spPr>
            <a:xfrm>
              <a:off x="4034025" y="2834575"/>
              <a:ext cx="25800" cy="77850"/>
            </a:xfrm>
            <a:custGeom>
              <a:rect b="b" l="l" r="r" t="t"/>
              <a:pathLst>
                <a:path extrusionOk="0" h="3114" w="1032">
                  <a:moveTo>
                    <a:pt x="516" y="0"/>
                  </a:moveTo>
                  <a:cubicBezTo>
                    <a:pt x="258" y="0"/>
                    <a:pt x="0" y="169"/>
                    <a:pt x="0" y="507"/>
                  </a:cubicBezTo>
                  <a:lnTo>
                    <a:pt x="0" y="2607"/>
                  </a:lnTo>
                  <a:cubicBezTo>
                    <a:pt x="0" y="2945"/>
                    <a:pt x="258" y="3114"/>
                    <a:pt x="516" y="3114"/>
                  </a:cubicBezTo>
                  <a:cubicBezTo>
                    <a:pt x="774" y="3114"/>
                    <a:pt x="1032" y="2945"/>
                    <a:pt x="1032" y="2607"/>
                  </a:cubicBezTo>
                  <a:lnTo>
                    <a:pt x="1032" y="507"/>
                  </a:lnTo>
                  <a:cubicBezTo>
                    <a:pt x="1032" y="169"/>
                    <a:pt x="774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4"/>
            <p:cNvSpPr/>
            <p:nvPr/>
          </p:nvSpPr>
          <p:spPr>
            <a:xfrm>
              <a:off x="4294650" y="2834800"/>
              <a:ext cx="25825" cy="76950"/>
            </a:xfrm>
            <a:custGeom>
              <a:rect b="b" l="l" r="r" t="t"/>
              <a:pathLst>
                <a:path extrusionOk="0" h="3078" w="1033">
                  <a:moveTo>
                    <a:pt x="534" y="0"/>
                  </a:moveTo>
                  <a:cubicBezTo>
                    <a:pt x="214" y="0"/>
                    <a:pt x="0" y="214"/>
                    <a:pt x="0" y="498"/>
                  </a:cubicBezTo>
                  <a:lnTo>
                    <a:pt x="0" y="2598"/>
                  </a:lnTo>
                  <a:cubicBezTo>
                    <a:pt x="18" y="2918"/>
                    <a:pt x="258" y="3078"/>
                    <a:pt x="503" y="3078"/>
                  </a:cubicBezTo>
                  <a:cubicBezTo>
                    <a:pt x="748" y="3078"/>
                    <a:pt x="997" y="2918"/>
                    <a:pt x="1032" y="2598"/>
                  </a:cubicBezTo>
                  <a:lnTo>
                    <a:pt x="1032" y="498"/>
                  </a:lnTo>
                  <a:cubicBezTo>
                    <a:pt x="1032" y="214"/>
                    <a:pt x="819" y="0"/>
                    <a:pt x="5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4"/>
            <p:cNvSpPr/>
            <p:nvPr/>
          </p:nvSpPr>
          <p:spPr>
            <a:xfrm>
              <a:off x="4346250" y="2834800"/>
              <a:ext cx="26700" cy="129450"/>
            </a:xfrm>
            <a:custGeom>
              <a:rect b="b" l="l" r="r" t="t"/>
              <a:pathLst>
                <a:path extrusionOk="0" h="5178" w="1068">
                  <a:moveTo>
                    <a:pt x="534" y="0"/>
                  </a:moveTo>
                  <a:cubicBezTo>
                    <a:pt x="249" y="0"/>
                    <a:pt x="0" y="214"/>
                    <a:pt x="0" y="498"/>
                  </a:cubicBezTo>
                  <a:lnTo>
                    <a:pt x="0" y="4697"/>
                  </a:lnTo>
                  <a:cubicBezTo>
                    <a:pt x="36" y="5017"/>
                    <a:pt x="285" y="5177"/>
                    <a:pt x="534" y="5177"/>
                  </a:cubicBezTo>
                  <a:cubicBezTo>
                    <a:pt x="783" y="5177"/>
                    <a:pt x="1032" y="5017"/>
                    <a:pt x="1067" y="4697"/>
                  </a:cubicBezTo>
                  <a:lnTo>
                    <a:pt x="1067" y="534"/>
                  </a:lnTo>
                  <a:cubicBezTo>
                    <a:pt x="1067" y="249"/>
                    <a:pt x="818" y="0"/>
                    <a:pt x="5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4"/>
            <p:cNvSpPr/>
            <p:nvPr/>
          </p:nvSpPr>
          <p:spPr>
            <a:xfrm>
              <a:off x="4029575" y="2625750"/>
              <a:ext cx="295350" cy="52500"/>
            </a:xfrm>
            <a:custGeom>
              <a:rect b="b" l="l" r="r" t="t"/>
              <a:pathLst>
                <a:path extrusionOk="0" h="2100" w="11814">
                  <a:moveTo>
                    <a:pt x="712" y="1"/>
                  </a:moveTo>
                  <a:cubicBezTo>
                    <a:pt x="0" y="1"/>
                    <a:pt x="0" y="1068"/>
                    <a:pt x="712" y="1068"/>
                  </a:cubicBezTo>
                  <a:lnTo>
                    <a:pt x="3309" y="1068"/>
                  </a:lnTo>
                  <a:lnTo>
                    <a:pt x="3309" y="2100"/>
                  </a:lnTo>
                  <a:lnTo>
                    <a:pt x="8504" y="2100"/>
                  </a:lnTo>
                  <a:lnTo>
                    <a:pt x="8504" y="1068"/>
                  </a:lnTo>
                  <a:lnTo>
                    <a:pt x="11137" y="1068"/>
                  </a:lnTo>
                  <a:cubicBezTo>
                    <a:pt x="11813" y="1068"/>
                    <a:pt x="11813" y="1"/>
                    <a:pt x="11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4"/>
            <p:cNvSpPr/>
            <p:nvPr/>
          </p:nvSpPr>
          <p:spPr>
            <a:xfrm>
              <a:off x="4260850" y="2704025"/>
              <a:ext cx="138775" cy="104100"/>
            </a:xfrm>
            <a:custGeom>
              <a:rect b="b" l="l" r="r" t="t"/>
              <a:pathLst>
                <a:path extrusionOk="0" h="4164" w="5551">
                  <a:moveTo>
                    <a:pt x="356" y="1"/>
                  </a:moveTo>
                  <a:lnTo>
                    <a:pt x="0" y="4164"/>
                  </a:lnTo>
                  <a:lnTo>
                    <a:pt x="5017" y="4164"/>
                  </a:lnTo>
                  <a:cubicBezTo>
                    <a:pt x="5302" y="4164"/>
                    <a:pt x="5551" y="3950"/>
                    <a:pt x="5551" y="3666"/>
                  </a:cubicBezTo>
                  <a:lnTo>
                    <a:pt x="5551" y="535"/>
                  </a:lnTo>
                  <a:cubicBezTo>
                    <a:pt x="5551" y="250"/>
                    <a:pt x="5302" y="36"/>
                    <a:pt x="5017" y="36"/>
                  </a:cubicBezTo>
                  <a:lnTo>
                    <a:pt x="5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4"/>
            <p:cNvSpPr/>
            <p:nvPr/>
          </p:nvSpPr>
          <p:spPr>
            <a:xfrm>
              <a:off x="4110525" y="2704025"/>
              <a:ext cx="133450" cy="314025"/>
            </a:xfrm>
            <a:custGeom>
              <a:rect b="b" l="l" r="r" t="t"/>
              <a:pathLst>
                <a:path extrusionOk="0" h="12561" w="5338">
                  <a:moveTo>
                    <a:pt x="0" y="1"/>
                  </a:moveTo>
                  <a:lnTo>
                    <a:pt x="1139" y="12561"/>
                  </a:lnTo>
                  <a:lnTo>
                    <a:pt x="4234" y="12561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4"/>
            <p:cNvSpPr/>
            <p:nvPr/>
          </p:nvSpPr>
          <p:spPr>
            <a:xfrm>
              <a:off x="4139875" y="2573275"/>
              <a:ext cx="73850" cy="26700"/>
            </a:xfrm>
            <a:custGeom>
              <a:rect b="b" l="l" r="r" t="t"/>
              <a:pathLst>
                <a:path extrusionOk="0" h="1068" w="2954">
                  <a:moveTo>
                    <a:pt x="1495" y="0"/>
                  </a:moveTo>
                  <a:cubicBezTo>
                    <a:pt x="819" y="0"/>
                    <a:pt x="214" y="427"/>
                    <a:pt x="0" y="1068"/>
                  </a:cubicBezTo>
                  <a:lnTo>
                    <a:pt x="2953" y="1068"/>
                  </a:lnTo>
                  <a:cubicBezTo>
                    <a:pt x="2740" y="427"/>
                    <a:pt x="2135" y="0"/>
                    <a:pt x="1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4"/>
            <p:cNvSpPr/>
            <p:nvPr/>
          </p:nvSpPr>
          <p:spPr>
            <a:xfrm>
              <a:off x="4242175" y="2926425"/>
              <a:ext cx="52500" cy="91625"/>
            </a:xfrm>
            <a:custGeom>
              <a:rect b="b" l="l" r="r" t="t"/>
              <a:pathLst>
                <a:path extrusionOk="0" h="3665" w="2100">
                  <a:moveTo>
                    <a:pt x="320" y="0"/>
                  </a:moveTo>
                  <a:lnTo>
                    <a:pt x="0" y="3665"/>
                  </a:lnTo>
                  <a:lnTo>
                    <a:pt x="1566" y="3665"/>
                  </a:lnTo>
                  <a:cubicBezTo>
                    <a:pt x="1850" y="3665"/>
                    <a:pt x="2099" y="3416"/>
                    <a:pt x="2099" y="3131"/>
                  </a:cubicBezTo>
                  <a:lnTo>
                    <a:pt x="2099" y="1032"/>
                  </a:lnTo>
                  <a:cubicBezTo>
                    <a:pt x="2099" y="818"/>
                    <a:pt x="1957" y="605"/>
                    <a:pt x="1744" y="534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4"/>
            <p:cNvSpPr/>
            <p:nvPr/>
          </p:nvSpPr>
          <p:spPr>
            <a:xfrm>
              <a:off x="4059800" y="2926425"/>
              <a:ext cx="52525" cy="91625"/>
            </a:xfrm>
            <a:custGeom>
              <a:rect b="b" l="l" r="r" t="t"/>
              <a:pathLst>
                <a:path extrusionOk="0" h="3665" w="2101">
                  <a:moveTo>
                    <a:pt x="1780" y="0"/>
                  </a:moveTo>
                  <a:lnTo>
                    <a:pt x="357" y="534"/>
                  </a:lnTo>
                  <a:cubicBezTo>
                    <a:pt x="143" y="605"/>
                    <a:pt x="1" y="783"/>
                    <a:pt x="1" y="1032"/>
                  </a:cubicBezTo>
                  <a:lnTo>
                    <a:pt x="1" y="3131"/>
                  </a:lnTo>
                  <a:cubicBezTo>
                    <a:pt x="1" y="3416"/>
                    <a:pt x="250" y="3665"/>
                    <a:pt x="535" y="3665"/>
                  </a:cubicBezTo>
                  <a:lnTo>
                    <a:pt x="2100" y="3665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8" name="Google Shape;2788;p94"/>
          <p:cNvGrpSpPr/>
          <p:nvPr/>
        </p:nvGrpSpPr>
        <p:grpSpPr>
          <a:xfrm>
            <a:off x="3264575" y="2664047"/>
            <a:ext cx="462775" cy="445550"/>
            <a:chOff x="3264575" y="2573275"/>
            <a:chExt cx="462775" cy="445550"/>
          </a:xfrm>
        </p:grpSpPr>
        <p:sp>
          <p:nvSpPr>
            <p:cNvPr id="2789" name="Google Shape;2789;p94"/>
            <p:cNvSpPr/>
            <p:nvPr/>
          </p:nvSpPr>
          <p:spPr>
            <a:xfrm>
              <a:off x="3582150" y="2890825"/>
              <a:ext cx="145200" cy="128000"/>
            </a:xfrm>
            <a:custGeom>
              <a:rect b="b" l="l" r="r" t="t"/>
              <a:pathLst>
                <a:path extrusionOk="0" h="5120" w="5808">
                  <a:moveTo>
                    <a:pt x="2242" y="1"/>
                  </a:moveTo>
                  <a:cubicBezTo>
                    <a:pt x="1708" y="926"/>
                    <a:pt x="925" y="1673"/>
                    <a:pt x="0" y="2207"/>
                  </a:cubicBezTo>
                  <a:lnTo>
                    <a:pt x="2455" y="4626"/>
                  </a:lnTo>
                  <a:cubicBezTo>
                    <a:pt x="2795" y="4974"/>
                    <a:pt x="3177" y="5120"/>
                    <a:pt x="3544" y="5120"/>
                  </a:cubicBezTo>
                  <a:cubicBezTo>
                    <a:pt x="4755" y="5120"/>
                    <a:pt x="5808" y="3540"/>
                    <a:pt x="4661" y="2420"/>
                  </a:cubicBezTo>
                  <a:lnTo>
                    <a:pt x="2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4"/>
            <p:cNvSpPr/>
            <p:nvPr/>
          </p:nvSpPr>
          <p:spPr>
            <a:xfrm>
              <a:off x="3264575" y="2624875"/>
              <a:ext cx="52500" cy="234850"/>
            </a:xfrm>
            <a:custGeom>
              <a:rect b="b" l="l" r="r" t="t"/>
              <a:pathLst>
                <a:path extrusionOk="0" h="9394" w="2100">
                  <a:moveTo>
                    <a:pt x="534" y="0"/>
                  </a:moveTo>
                  <a:cubicBezTo>
                    <a:pt x="250" y="0"/>
                    <a:pt x="1" y="249"/>
                    <a:pt x="36" y="534"/>
                  </a:cubicBezTo>
                  <a:lnTo>
                    <a:pt x="36" y="8860"/>
                  </a:lnTo>
                  <a:cubicBezTo>
                    <a:pt x="36" y="9144"/>
                    <a:pt x="250" y="9393"/>
                    <a:pt x="534" y="9393"/>
                  </a:cubicBezTo>
                  <a:lnTo>
                    <a:pt x="2100" y="9393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4"/>
            <p:cNvSpPr/>
            <p:nvPr/>
          </p:nvSpPr>
          <p:spPr>
            <a:xfrm>
              <a:off x="3343750" y="2573275"/>
              <a:ext cx="130775" cy="286450"/>
            </a:xfrm>
            <a:custGeom>
              <a:rect b="b" l="l" r="r" t="t"/>
              <a:pathLst>
                <a:path extrusionOk="0" h="11458" w="5231">
                  <a:moveTo>
                    <a:pt x="3630" y="1032"/>
                  </a:moveTo>
                  <a:lnTo>
                    <a:pt x="3630" y="2064"/>
                  </a:lnTo>
                  <a:lnTo>
                    <a:pt x="1566" y="2064"/>
                  </a:lnTo>
                  <a:lnTo>
                    <a:pt x="1566" y="1032"/>
                  </a:lnTo>
                  <a:close/>
                  <a:moveTo>
                    <a:pt x="1068" y="0"/>
                  </a:moveTo>
                  <a:cubicBezTo>
                    <a:pt x="748" y="0"/>
                    <a:pt x="534" y="214"/>
                    <a:pt x="534" y="499"/>
                  </a:cubicBezTo>
                  <a:lnTo>
                    <a:pt x="534" y="2064"/>
                  </a:lnTo>
                  <a:lnTo>
                    <a:pt x="0" y="2064"/>
                  </a:lnTo>
                  <a:lnTo>
                    <a:pt x="0" y="11457"/>
                  </a:lnTo>
                  <a:lnTo>
                    <a:pt x="1281" y="11457"/>
                  </a:lnTo>
                  <a:cubicBezTo>
                    <a:pt x="1139" y="10959"/>
                    <a:pt x="1068" y="10426"/>
                    <a:pt x="1068" y="9892"/>
                  </a:cubicBezTo>
                  <a:cubicBezTo>
                    <a:pt x="1068" y="7330"/>
                    <a:pt x="2740" y="5089"/>
                    <a:pt x="5231" y="4377"/>
                  </a:cubicBezTo>
                  <a:lnTo>
                    <a:pt x="5195" y="4377"/>
                  </a:lnTo>
                  <a:lnTo>
                    <a:pt x="5195" y="2064"/>
                  </a:lnTo>
                  <a:lnTo>
                    <a:pt x="4697" y="2064"/>
                  </a:lnTo>
                  <a:lnTo>
                    <a:pt x="4697" y="499"/>
                  </a:lnTo>
                  <a:cubicBezTo>
                    <a:pt x="4697" y="214"/>
                    <a:pt x="4448" y="0"/>
                    <a:pt x="4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4"/>
            <p:cNvSpPr/>
            <p:nvPr/>
          </p:nvSpPr>
          <p:spPr>
            <a:xfrm>
              <a:off x="3500300" y="2625750"/>
              <a:ext cx="51625" cy="56950"/>
            </a:xfrm>
            <a:custGeom>
              <a:rect b="b" l="l" r="r" t="t"/>
              <a:pathLst>
                <a:path extrusionOk="0" h="2278" w="2065">
                  <a:moveTo>
                    <a:pt x="1" y="1"/>
                  </a:moveTo>
                  <a:lnTo>
                    <a:pt x="1" y="2100"/>
                  </a:lnTo>
                  <a:cubicBezTo>
                    <a:pt x="143" y="2064"/>
                    <a:pt x="321" y="2064"/>
                    <a:pt x="499" y="2064"/>
                  </a:cubicBezTo>
                  <a:cubicBezTo>
                    <a:pt x="1032" y="2064"/>
                    <a:pt x="1566" y="2136"/>
                    <a:pt x="2064" y="2278"/>
                  </a:cubicBezTo>
                  <a:lnTo>
                    <a:pt x="2064" y="499"/>
                  </a:lnTo>
                  <a:cubicBezTo>
                    <a:pt x="2064" y="214"/>
                    <a:pt x="1851" y="1"/>
                    <a:pt x="1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4"/>
            <p:cNvSpPr/>
            <p:nvPr/>
          </p:nvSpPr>
          <p:spPr>
            <a:xfrm>
              <a:off x="3356200" y="2703300"/>
              <a:ext cx="274000" cy="234700"/>
            </a:xfrm>
            <a:custGeom>
              <a:rect b="b" l="l" r="r" t="t"/>
              <a:pathLst>
                <a:path extrusionOk="0" h="9388" w="10960">
                  <a:moveTo>
                    <a:pt x="8344" y="3143"/>
                  </a:moveTo>
                  <a:cubicBezTo>
                    <a:pt x="8478" y="3143"/>
                    <a:pt x="8611" y="3197"/>
                    <a:pt x="8718" y="3303"/>
                  </a:cubicBezTo>
                  <a:cubicBezTo>
                    <a:pt x="8931" y="3517"/>
                    <a:pt x="8931" y="3837"/>
                    <a:pt x="8718" y="4050"/>
                  </a:cubicBezTo>
                  <a:lnTo>
                    <a:pt x="8753" y="4015"/>
                  </a:lnTo>
                  <a:lnTo>
                    <a:pt x="6156" y="6612"/>
                  </a:lnTo>
                  <a:cubicBezTo>
                    <a:pt x="6049" y="6719"/>
                    <a:pt x="5907" y="6772"/>
                    <a:pt x="5769" y="6772"/>
                  </a:cubicBezTo>
                  <a:cubicBezTo>
                    <a:pt x="5631" y="6772"/>
                    <a:pt x="5498" y="6719"/>
                    <a:pt x="5409" y="6612"/>
                  </a:cubicBezTo>
                  <a:lnTo>
                    <a:pt x="3808" y="5082"/>
                  </a:lnTo>
                  <a:cubicBezTo>
                    <a:pt x="3630" y="4869"/>
                    <a:pt x="3630" y="4513"/>
                    <a:pt x="3808" y="4335"/>
                  </a:cubicBezTo>
                  <a:cubicBezTo>
                    <a:pt x="3914" y="4228"/>
                    <a:pt x="4048" y="4175"/>
                    <a:pt x="4181" y="4175"/>
                  </a:cubicBezTo>
                  <a:cubicBezTo>
                    <a:pt x="4315" y="4175"/>
                    <a:pt x="4448" y="4228"/>
                    <a:pt x="4555" y="4335"/>
                  </a:cubicBezTo>
                  <a:lnTo>
                    <a:pt x="5765" y="5509"/>
                  </a:lnTo>
                  <a:lnTo>
                    <a:pt x="7971" y="3303"/>
                  </a:lnTo>
                  <a:cubicBezTo>
                    <a:pt x="8077" y="3197"/>
                    <a:pt x="8211" y="3143"/>
                    <a:pt x="8344" y="3143"/>
                  </a:cubicBezTo>
                  <a:close/>
                  <a:moveTo>
                    <a:pt x="6233" y="1"/>
                  </a:moveTo>
                  <a:cubicBezTo>
                    <a:pt x="5082" y="1"/>
                    <a:pt x="3908" y="428"/>
                    <a:pt x="2954" y="1382"/>
                  </a:cubicBezTo>
                  <a:cubicBezTo>
                    <a:pt x="1" y="4335"/>
                    <a:pt x="2100" y="9388"/>
                    <a:pt x="6263" y="9388"/>
                  </a:cubicBezTo>
                  <a:cubicBezTo>
                    <a:pt x="8860" y="9388"/>
                    <a:pt x="10959" y="7288"/>
                    <a:pt x="10959" y="4691"/>
                  </a:cubicBezTo>
                  <a:cubicBezTo>
                    <a:pt x="10959" y="1873"/>
                    <a:pt x="8645" y="1"/>
                    <a:pt x="6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4" name="Google Shape;2794;p94"/>
          <p:cNvGrpSpPr/>
          <p:nvPr/>
        </p:nvGrpSpPr>
        <p:grpSpPr>
          <a:xfrm>
            <a:off x="3953950" y="1985222"/>
            <a:ext cx="462375" cy="444200"/>
            <a:chOff x="3953950" y="1894450"/>
            <a:chExt cx="462375" cy="444200"/>
          </a:xfrm>
        </p:grpSpPr>
        <p:sp>
          <p:nvSpPr>
            <p:cNvPr id="2795" name="Google Shape;2795;p94"/>
            <p:cNvSpPr/>
            <p:nvPr/>
          </p:nvSpPr>
          <p:spPr>
            <a:xfrm>
              <a:off x="4214600" y="2182775"/>
              <a:ext cx="201725" cy="155875"/>
            </a:xfrm>
            <a:custGeom>
              <a:rect b="b" l="l" r="r" t="t"/>
              <a:pathLst>
                <a:path extrusionOk="0" h="6235" w="8069">
                  <a:moveTo>
                    <a:pt x="5310" y="1544"/>
                  </a:moveTo>
                  <a:cubicBezTo>
                    <a:pt x="5711" y="1544"/>
                    <a:pt x="6048" y="2073"/>
                    <a:pt x="5693" y="2456"/>
                  </a:cubicBezTo>
                  <a:lnTo>
                    <a:pt x="5017" y="3132"/>
                  </a:lnTo>
                  <a:lnTo>
                    <a:pt x="5693" y="3808"/>
                  </a:lnTo>
                  <a:cubicBezTo>
                    <a:pt x="5871" y="3986"/>
                    <a:pt x="5871" y="4341"/>
                    <a:pt x="5693" y="4555"/>
                  </a:cubicBezTo>
                  <a:cubicBezTo>
                    <a:pt x="5586" y="4644"/>
                    <a:pt x="5453" y="4688"/>
                    <a:pt x="5319" y="4688"/>
                  </a:cubicBezTo>
                  <a:cubicBezTo>
                    <a:pt x="5186" y="4688"/>
                    <a:pt x="5053" y="4644"/>
                    <a:pt x="4946" y="4555"/>
                  </a:cubicBezTo>
                  <a:lnTo>
                    <a:pt x="4270" y="3879"/>
                  </a:lnTo>
                  <a:lnTo>
                    <a:pt x="3594" y="4555"/>
                  </a:lnTo>
                  <a:cubicBezTo>
                    <a:pt x="3480" y="4660"/>
                    <a:pt x="3356" y="4705"/>
                    <a:pt x="3237" y="4705"/>
                  </a:cubicBezTo>
                  <a:cubicBezTo>
                    <a:pt x="2833" y="4705"/>
                    <a:pt x="2489" y="4192"/>
                    <a:pt x="2847" y="3808"/>
                  </a:cubicBezTo>
                  <a:lnTo>
                    <a:pt x="3523" y="3132"/>
                  </a:lnTo>
                  <a:lnTo>
                    <a:pt x="2847" y="2456"/>
                  </a:lnTo>
                  <a:cubicBezTo>
                    <a:pt x="2669" y="2242"/>
                    <a:pt x="2669" y="1922"/>
                    <a:pt x="2847" y="1708"/>
                  </a:cubicBezTo>
                  <a:cubicBezTo>
                    <a:pt x="2953" y="1619"/>
                    <a:pt x="3087" y="1575"/>
                    <a:pt x="3220" y="1575"/>
                  </a:cubicBezTo>
                  <a:cubicBezTo>
                    <a:pt x="3354" y="1575"/>
                    <a:pt x="3487" y="1619"/>
                    <a:pt x="3594" y="1708"/>
                  </a:cubicBezTo>
                  <a:lnTo>
                    <a:pt x="4270" y="2384"/>
                  </a:lnTo>
                  <a:lnTo>
                    <a:pt x="4946" y="1708"/>
                  </a:lnTo>
                  <a:cubicBezTo>
                    <a:pt x="5062" y="1593"/>
                    <a:pt x="5189" y="1544"/>
                    <a:pt x="5310" y="1544"/>
                  </a:cubicBezTo>
                  <a:close/>
                  <a:moveTo>
                    <a:pt x="4270" y="1"/>
                  </a:moveTo>
                  <a:cubicBezTo>
                    <a:pt x="1210" y="1"/>
                    <a:pt x="0" y="3986"/>
                    <a:pt x="2526" y="5693"/>
                  </a:cubicBezTo>
                  <a:cubicBezTo>
                    <a:pt x="3089" y="6069"/>
                    <a:pt x="3684" y="6234"/>
                    <a:pt x="4258" y="6234"/>
                  </a:cubicBezTo>
                  <a:cubicBezTo>
                    <a:pt x="6298" y="6234"/>
                    <a:pt x="8068" y="4143"/>
                    <a:pt x="7152" y="1922"/>
                  </a:cubicBezTo>
                  <a:cubicBezTo>
                    <a:pt x="6689" y="748"/>
                    <a:pt x="5551" y="1"/>
                    <a:pt x="4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4"/>
            <p:cNvSpPr/>
            <p:nvPr/>
          </p:nvSpPr>
          <p:spPr>
            <a:xfrm>
              <a:off x="4094500" y="1894450"/>
              <a:ext cx="102325" cy="58850"/>
            </a:xfrm>
            <a:custGeom>
              <a:rect b="b" l="l" r="r" t="t"/>
              <a:pathLst>
                <a:path extrusionOk="0" h="2354" w="4093">
                  <a:moveTo>
                    <a:pt x="2378" y="1"/>
                  </a:moveTo>
                  <a:cubicBezTo>
                    <a:pt x="1938" y="1"/>
                    <a:pt x="1503" y="175"/>
                    <a:pt x="1175" y="504"/>
                  </a:cubicBezTo>
                  <a:lnTo>
                    <a:pt x="1" y="1749"/>
                  </a:lnTo>
                  <a:lnTo>
                    <a:pt x="3701" y="2354"/>
                  </a:lnTo>
                  <a:cubicBezTo>
                    <a:pt x="4092" y="1678"/>
                    <a:pt x="3915" y="788"/>
                    <a:pt x="3310" y="290"/>
                  </a:cubicBezTo>
                  <a:cubicBezTo>
                    <a:pt x="3024" y="94"/>
                    <a:pt x="2699" y="1"/>
                    <a:pt x="2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4"/>
            <p:cNvSpPr/>
            <p:nvPr/>
          </p:nvSpPr>
          <p:spPr>
            <a:xfrm>
              <a:off x="3953950" y="2105400"/>
              <a:ext cx="117450" cy="84525"/>
            </a:xfrm>
            <a:custGeom>
              <a:rect b="b" l="l" r="r" t="t"/>
              <a:pathLst>
                <a:path extrusionOk="0" h="3381" w="4698">
                  <a:moveTo>
                    <a:pt x="2171" y="0"/>
                  </a:moveTo>
                  <a:cubicBezTo>
                    <a:pt x="1993" y="0"/>
                    <a:pt x="1851" y="36"/>
                    <a:pt x="1709" y="178"/>
                  </a:cubicBezTo>
                  <a:lnTo>
                    <a:pt x="179" y="1637"/>
                  </a:lnTo>
                  <a:cubicBezTo>
                    <a:pt x="1" y="1850"/>
                    <a:pt x="1" y="2170"/>
                    <a:pt x="179" y="2384"/>
                  </a:cubicBezTo>
                  <a:cubicBezTo>
                    <a:pt x="250" y="2420"/>
                    <a:pt x="286" y="2455"/>
                    <a:pt x="321" y="2491"/>
                  </a:cubicBezTo>
                  <a:lnTo>
                    <a:pt x="2171" y="3380"/>
                  </a:lnTo>
                  <a:lnTo>
                    <a:pt x="4698" y="427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4"/>
            <p:cNvSpPr/>
            <p:nvPr/>
          </p:nvSpPr>
          <p:spPr>
            <a:xfrm>
              <a:off x="4082950" y="2200575"/>
              <a:ext cx="83625" cy="115300"/>
            </a:xfrm>
            <a:custGeom>
              <a:rect b="b" l="l" r="r" t="t"/>
              <a:pathLst>
                <a:path extrusionOk="0" h="4612" w="3345">
                  <a:moveTo>
                    <a:pt x="2918" y="0"/>
                  </a:moveTo>
                  <a:lnTo>
                    <a:pt x="0" y="2526"/>
                  </a:lnTo>
                  <a:lnTo>
                    <a:pt x="890" y="4341"/>
                  </a:lnTo>
                  <a:cubicBezTo>
                    <a:pt x="970" y="4521"/>
                    <a:pt x="1140" y="4611"/>
                    <a:pt x="1318" y="4611"/>
                  </a:cubicBezTo>
                  <a:cubicBezTo>
                    <a:pt x="1456" y="4611"/>
                    <a:pt x="1599" y="4557"/>
                    <a:pt x="1708" y="4448"/>
                  </a:cubicBezTo>
                  <a:lnTo>
                    <a:pt x="3202" y="2989"/>
                  </a:lnTo>
                  <a:cubicBezTo>
                    <a:pt x="3309" y="2882"/>
                    <a:pt x="3345" y="2704"/>
                    <a:pt x="3345" y="2562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4"/>
            <p:cNvSpPr/>
            <p:nvPr/>
          </p:nvSpPr>
          <p:spPr>
            <a:xfrm>
              <a:off x="4200350" y="2074250"/>
              <a:ext cx="104100" cy="138800"/>
            </a:xfrm>
            <a:custGeom>
              <a:rect b="b" l="l" r="r" t="t"/>
              <a:pathLst>
                <a:path extrusionOk="0" h="5552" w="4164">
                  <a:moveTo>
                    <a:pt x="3594" y="1"/>
                  </a:moveTo>
                  <a:lnTo>
                    <a:pt x="1" y="3594"/>
                  </a:lnTo>
                  <a:lnTo>
                    <a:pt x="1104" y="5551"/>
                  </a:lnTo>
                  <a:cubicBezTo>
                    <a:pt x="1709" y="4377"/>
                    <a:pt x="2847" y="3559"/>
                    <a:pt x="4164" y="3345"/>
                  </a:cubicBezTo>
                  <a:lnTo>
                    <a:pt x="3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94"/>
            <p:cNvSpPr/>
            <p:nvPr/>
          </p:nvSpPr>
          <p:spPr>
            <a:xfrm>
              <a:off x="4023350" y="1913475"/>
              <a:ext cx="338925" cy="332825"/>
            </a:xfrm>
            <a:custGeom>
              <a:rect b="b" l="l" r="r" t="t"/>
              <a:pathLst>
                <a:path extrusionOk="0" h="13313" w="13557">
                  <a:moveTo>
                    <a:pt x="11831" y="0"/>
                  </a:moveTo>
                  <a:cubicBezTo>
                    <a:pt x="11422" y="0"/>
                    <a:pt x="11012" y="152"/>
                    <a:pt x="10710" y="454"/>
                  </a:cubicBezTo>
                  <a:lnTo>
                    <a:pt x="4448" y="6752"/>
                  </a:lnTo>
                  <a:lnTo>
                    <a:pt x="356" y="11520"/>
                  </a:lnTo>
                  <a:cubicBezTo>
                    <a:pt x="0" y="11947"/>
                    <a:pt x="0" y="12587"/>
                    <a:pt x="427" y="13014"/>
                  </a:cubicBezTo>
                  <a:cubicBezTo>
                    <a:pt x="627" y="13214"/>
                    <a:pt x="893" y="13312"/>
                    <a:pt x="1162" y="13312"/>
                  </a:cubicBezTo>
                  <a:cubicBezTo>
                    <a:pt x="1418" y="13312"/>
                    <a:pt x="1678" y="13223"/>
                    <a:pt x="1886" y="13050"/>
                  </a:cubicBezTo>
                  <a:lnTo>
                    <a:pt x="6689" y="8922"/>
                  </a:lnTo>
                  <a:lnTo>
                    <a:pt x="12952" y="2660"/>
                  </a:lnTo>
                  <a:cubicBezTo>
                    <a:pt x="13556" y="2055"/>
                    <a:pt x="13556" y="1059"/>
                    <a:pt x="12952" y="454"/>
                  </a:cubicBezTo>
                  <a:cubicBezTo>
                    <a:pt x="12649" y="152"/>
                    <a:pt x="12240" y="0"/>
                    <a:pt x="11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94"/>
            <p:cNvSpPr/>
            <p:nvPr/>
          </p:nvSpPr>
          <p:spPr>
            <a:xfrm>
              <a:off x="3974425" y="1951275"/>
              <a:ext cx="223300" cy="120325"/>
            </a:xfrm>
            <a:custGeom>
              <a:rect b="b" l="l" r="r" t="t"/>
              <a:pathLst>
                <a:path extrusionOk="0" h="4813" w="8932">
                  <a:moveTo>
                    <a:pt x="143" y="1896"/>
                  </a:moveTo>
                  <a:lnTo>
                    <a:pt x="178" y="1931"/>
                  </a:lnTo>
                  <a:cubicBezTo>
                    <a:pt x="174" y="1927"/>
                    <a:pt x="170" y="1922"/>
                    <a:pt x="166" y="1918"/>
                  </a:cubicBezTo>
                  <a:lnTo>
                    <a:pt x="166" y="1918"/>
                  </a:lnTo>
                  <a:cubicBezTo>
                    <a:pt x="158" y="1911"/>
                    <a:pt x="151" y="1903"/>
                    <a:pt x="143" y="1896"/>
                  </a:cubicBezTo>
                  <a:close/>
                  <a:moveTo>
                    <a:pt x="1546" y="0"/>
                  </a:moveTo>
                  <a:cubicBezTo>
                    <a:pt x="1409" y="0"/>
                    <a:pt x="1292" y="64"/>
                    <a:pt x="1174" y="152"/>
                  </a:cubicBezTo>
                  <a:lnTo>
                    <a:pt x="178" y="1184"/>
                  </a:lnTo>
                  <a:cubicBezTo>
                    <a:pt x="36" y="1290"/>
                    <a:pt x="0" y="1468"/>
                    <a:pt x="36" y="1611"/>
                  </a:cubicBezTo>
                  <a:cubicBezTo>
                    <a:pt x="36" y="1713"/>
                    <a:pt x="69" y="1816"/>
                    <a:pt x="166" y="1918"/>
                  </a:cubicBezTo>
                  <a:lnTo>
                    <a:pt x="166" y="1918"/>
                  </a:lnTo>
                  <a:cubicBezTo>
                    <a:pt x="195" y="1946"/>
                    <a:pt x="229" y="1974"/>
                    <a:pt x="285" y="2002"/>
                  </a:cubicBezTo>
                  <a:lnTo>
                    <a:pt x="5337" y="4813"/>
                  </a:lnTo>
                  <a:lnTo>
                    <a:pt x="8931" y="1219"/>
                  </a:lnTo>
                  <a:lnTo>
                    <a:pt x="1637" y="10"/>
                  </a:lnTo>
                  <a:cubicBezTo>
                    <a:pt x="1605" y="3"/>
                    <a:pt x="1575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94"/>
            <p:cNvSpPr/>
            <p:nvPr/>
          </p:nvSpPr>
          <p:spPr>
            <a:xfrm>
              <a:off x="4318675" y="2078900"/>
              <a:ext cx="74325" cy="81675"/>
            </a:xfrm>
            <a:custGeom>
              <a:rect b="b" l="l" r="r" t="t"/>
              <a:pathLst>
                <a:path extrusionOk="0" h="3267" w="2973">
                  <a:moveTo>
                    <a:pt x="811" y="1"/>
                  </a:moveTo>
                  <a:cubicBezTo>
                    <a:pt x="549" y="1"/>
                    <a:pt x="273" y="74"/>
                    <a:pt x="0" y="242"/>
                  </a:cubicBezTo>
                  <a:lnTo>
                    <a:pt x="463" y="3124"/>
                  </a:lnTo>
                  <a:cubicBezTo>
                    <a:pt x="747" y="3124"/>
                    <a:pt x="1032" y="3195"/>
                    <a:pt x="1317" y="3266"/>
                  </a:cubicBezTo>
                  <a:lnTo>
                    <a:pt x="1886" y="2697"/>
                  </a:lnTo>
                  <a:cubicBezTo>
                    <a:pt x="2972" y="1640"/>
                    <a:pt x="2047" y="1"/>
                    <a:pt x="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3" name="Google Shape;2803;p94"/>
          <p:cNvGrpSpPr/>
          <p:nvPr/>
        </p:nvGrpSpPr>
        <p:grpSpPr>
          <a:xfrm>
            <a:off x="3262800" y="2019972"/>
            <a:ext cx="450125" cy="375475"/>
            <a:chOff x="3262800" y="1929200"/>
            <a:chExt cx="450125" cy="375475"/>
          </a:xfrm>
        </p:grpSpPr>
        <p:sp>
          <p:nvSpPr>
            <p:cNvPr id="2804" name="Google Shape;2804;p94"/>
            <p:cNvSpPr/>
            <p:nvPr/>
          </p:nvSpPr>
          <p:spPr>
            <a:xfrm>
              <a:off x="3263700" y="1968625"/>
              <a:ext cx="98750" cy="71850"/>
            </a:xfrm>
            <a:custGeom>
              <a:rect b="b" l="l" r="r" t="t"/>
              <a:pathLst>
                <a:path extrusionOk="0" h="2874" w="3950">
                  <a:moveTo>
                    <a:pt x="2144" y="1"/>
                  </a:moveTo>
                  <a:cubicBezTo>
                    <a:pt x="2067" y="1"/>
                    <a:pt x="1992" y="21"/>
                    <a:pt x="1921" y="63"/>
                  </a:cubicBezTo>
                  <a:lnTo>
                    <a:pt x="356" y="774"/>
                  </a:lnTo>
                  <a:cubicBezTo>
                    <a:pt x="107" y="917"/>
                    <a:pt x="0" y="1201"/>
                    <a:pt x="107" y="1486"/>
                  </a:cubicBezTo>
                  <a:lnTo>
                    <a:pt x="747" y="2874"/>
                  </a:lnTo>
                  <a:lnTo>
                    <a:pt x="3950" y="1415"/>
                  </a:lnTo>
                  <a:lnTo>
                    <a:pt x="2491" y="134"/>
                  </a:lnTo>
                  <a:cubicBezTo>
                    <a:pt x="2383" y="48"/>
                    <a:pt x="2262" y="1"/>
                    <a:pt x="2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4"/>
            <p:cNvSpPr/>
            <p:nvPr/>
          </p:nvSpPr>
          <p:spPr>
            <a:xfrm>
              <a:off x="3264575" y="2225475"/>
              <a:ext cx="448350" cy="26700"/>
            </a:xfrm>
            <a:custGeom>
              <a:rect b="b" l="l" r="r" t="t"/>
              <a:pathLst>
                <a:path extrusionOk="0" h="1068" w="17934">
                  <a:moveTo>
                    <a:pt x="570" y="0"/>
                  </a:moveTo>
                  <a:cubicBezTo>
                    <a:pt x="250" y="0"/>
                    <a:pt x="1" y="249"/>
                    <a:pt x="36" y="534"/>
                  </a:cubicBezTo>
                  <a:cubicBezTo>
                    <a:pt x="36" y="819"/>
                    <a:pt x="250" y="1068"/>
                    <a:pt x="570" y="1068"/>
                  </a:cubicBezTo>
                  <a:lnTo>
                    <a:pt x="17293" y="1068"/>
                  </a:lnTo>
                  <a:cubicBezTo>
                    <a:pt x="17933" y="997"/>
                    <a:pt x="17933" y="72"/>
                    <a:pt x="17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4"/>
            <p:cNvSpPr/>
            <p:nvPr/>
          </p:nvSpPr>
          <p:spPr>
            <a:xfrm>
              <a:off x="3262800" y="2277950"/>
              <a:ext cx="450125" cy="26725"/>
            </a:xfrm>
            <a:custGeom>
              <a:rect b="b" l="l" r="r" t="t"/>
              <a:pathLst>
                <a:path extrusionOk="0" h="1069" w="18005">
                  <a:moveTo>
                    <a:pt x="641" y="1"/>
                  </a:moveTo>
                  <a:cubicBezTo>
                    <a:pt x="1" y="72"/>
                    <a:pt x="1" y="997"/>
                    <a:pt x="641" y="1068"/>
                  </a:cubicBezTo>
                  <a:lnTo>
                    <a:pt x="17364" y="1068"/>
                  </a:lnTo>
                  <a:cubicBezTo>
                    <a:pt x="18004" y="997"/>
                    <a:pt x="18004" y="72"/>
                    <a:pt x="17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4"/>
            <p:cNvSpPr/>
            <p:nvPr/>
          </p:nvSpPr>
          <p:spPr>
            <a:xfrm>
              <a:off x="3469175" y="2067150"/>
              <a:ext cx="116250" cy="122550"/>
            </a:xfrm>
            <a:custGeom>
              <a:rect b="b" l="l" r="r" t="t"/>
              <a:pathLst>
                <a:path extrusionOk="0" h="4902" w="4650">
                  <a:moveTo>
                    <a:pt x="2953" y="0"/>
                  </a:moveTo>
                  <a:lnTo>
                    <a:pt x="0" y="1352"/>
                  </a:lnTo>
                  <a:lnTo>
                    <a:pt x="1566" y="4661"/>
                  </a:lnTo>
                  <a:cubicBezTo>
                    <a:pt x="1619" y="4821"/>
                    <a:pt x="1773" y="4901"/>
                    <a:pt x="1921" y="4901"/>
                  </a:cubicBezTo>
                  <a:cubicBezTo>
                    <a:pt x="1971" y="4901"/>
                    <a:pt x="2019" y="4892"/>
                    <a:pt x="2064" y="4875"/>
                  </a:cubicBezTo>
                  <a:lnTo>
                    <a:pt x="2277" y="4768"/>
                  </a:lnTo>
                  <a:cubicBezTo>
                    <a:pt x="2384" y="4697"/>
                    <a:pt x="2491" y="4590"/>
                    <a:pt x="2491" y="4448"/>
                  </a:cubicBezTo>
                  <a:lnTo>
                    <a:pt x="2598" y="3451"/>
                  </a:lnTo>
                  <a:lnTo>
                    <a:pt x="4092" y="2775"/>
                  </a:lnTo>
                  <a:cubicBezTo>
                    <a:pt x="4649" y="2497"/>
                    <a:pt x="4372" y="1761"/>
                    <a:pt x="3892" y="1761"/>
                  </a:cubicBezTo>
                  <a:cubicBezTo>
                    <a:pt x="3820" y="1761"/>
                    <a:pt x="3744" y="1778"/>
                    <a:pt x="3665" y="1815"/>
                  </a:cubicBezTo>
                  <a:lnTo>
                    <a:pt x="2704" y="2277"/>
                  </a:lnTo>
                  <a:lnTo>
                    <a:pt x="2704" y="2277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4"/>
            <p:cNvSpPr/>
            <p:nvPr/>
          </p:nvSpPr>
          <p:spPr>
            <a:xfrm>
              <a:off x="3553675" y="1929200"/>
              <a:ext cx="107650" cy="48550"/>
            </a:xfrm>
            <a:custGeom>
              <a:rect b="b" l="l" r="r" t="t"/>
              <a:pathLst>
                <a:path extrusionOk="0" h="1942" w="4306">
                  <a:moveTo>
                    <a:pt x="1992" y="0"/>
                  </a:moveTo>
                  <a:cubicBezTo>
                    <a:pt x="1474" y="0"/>
                    <a:pt x="952" y="108"/>
                    <a:pt x="463" y="323"/>
                  </a:cubicBezTo>
                  <a:lnTo>
                    <a:pt x="0" y="572"/>
                  </a:lnTo>
                  <a:lnTo>
                    <a:pt x="214" y="1035"/>
                  </a:lnTo>
                  <a:cubicBezTo>
                    <a:pt x="392" y="1391"/>
                    <a:pt x="712" y="1711"/>
                    <a:pt x="1103" y="1818"/>
                  </a:cubicBezTo>
                  <a:lnTo>
                    <a:pt x="1103" y="1853"/>
                  </a:lnTo>
                  <a:cubicBezTo>
                    <a:pt x="1267" y="1913"/>
                    <a:pt x="1436" y="1941"/>
                    <a:pt x="1604" y="1941"/>
                  </a:cubicBezTo>
                  <a:cubicBezTo>
                    <a:pt x="1839" y="1941"/>
                    <a:pt x="2070" y="1886"/>
                    <a:pt x="2278" y="1782"/>
                  </a:cubicBezTo>
                  <a:lnTo>
                    <a:pt x="4306" y="821"/>
                  </a:lnTo>
                  <a:cubicBezTo>
                    <a:pt x="3986" y="572"/>
                    <a:pt x="3630" y="359"/>
                    <a:pt x="3238" y="217"/>
                  </a:cubicBezTo>
                  <a:cubicBezTo>
                    <a:pt x="2838" y="72"/>
                    <a:pt x="2416" y="0"/>
                    <a:pt x="1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4"/>
            <p:cNvSpPr/>
            <p:nvPr/>
          </p:nvSpPr>
          <p:spPr>
            <a:xfrm>
              <a:off x="3294825" y="1955050"/>
              <a:ext cx="401200" cy="189500"/>
            </a:xfrm>
            <a:custGeom>
              <a:rect b="b" l="l" r="r" t="t"/>
              <a:pathLst>
                <a:path extrusionOk="0" h="7580" w="16048">
                  <a:moveTo>
                    <a:pt x="9429" y="1"/>
                  </a:moveTo>
                  <a:lnTo>
                    <a:pt x="0" y="4377"/>
                  </a:lnTo>
                  <a:cubicBezTo>
                    <a:pt x="641" y="6299"/>
                    <a:pt x="2420" y="7580"/>
                    <a:pt x="4448" y="7580"/>
                  </a:cubicBezTo>
                  <a:lnTo>
                    <a:pt x="4448" y="7544"/>
                  </a:lnTo>
                  <a:cubicBezTo>
                    <a:pt x="5124" y="7544"/>
                    <a:pt x="5800" y="7402"/>
                    <a:pt x="6405" y="7117"/>
                  </a:cubicBezTo>
                  <a:lnTo>
                    <a:pt x="6441" y="7117"/>
                  </a:lnTo>
                  <a:lnTo>
                    <a:pt x="5836" y="5801"/>
                  </a:lnTo>
                  <a:cubicBezTo>
                    <a:pt x="5693" y="5551"/>
                    <a:pt x="5800" y="5231"/>
                    <a:pt x="6085" y="5125"/>
                  </a:cubicBezTo>
                  <a:lnTo>
                    <a:pt x="10319" y="3132"/>
                  </a:lnTo>
                  <a:cubicBezTo>
                    <a:pt x="10399" y="3100"/>
                    <a:pt x="10486" y="3082"/>
                    <a:pt x="10571" y="3082"/>
                  </a:cubicBezTo>
                  <a:cubicBezTo>
                    <a:pt x="10674" y="3082"/>
                    <a:pt x="10774" y="3109"/>
                    <a:pt x="10853" y="3168"/>
                  </a:cubicBezTo>
                  <a:cubicBezTo>
                    <a:pt x="10995" y="3274"/>
                    <a:pt x="11102" y="3452"/>
                    <a:pt x="11066" y="3666"/>
                  </a:cubicBezTo>
                  <a:lnTo>
                    <a:pt x="10924" y="5018"/>
                  </a:lnTo>
                  <a:lnTo>
                    <a:pt x="14909" y="3168"/>
                  </a:lnTo>
                  <a:cubicBezTo>
                    <a:pt x="15727" y="2812"/>
                    <a:pt x="16047" y="1851"/>
                    <a:pt x="15692" y="1068"/>
                  </a:cubicBezTo>
                  <a:cubicBezTo>
                    <a:pt x="15620" y="926"/>
                    <a:pt x="15514" y="784"/>
                    <a:pt x="15407" y="641"/>
                  </a:cubicBezTo>
                  <a:lnTo>
                    <a:pt x="13094" y="1709"/>
                  </a:lnTo>
                  <a:cubicBezTo>
                    <a:pt x="12746" y="1873"/>
                    <a:pt x="12376" y="1951"/>
                    <a:pt x="12010" y="1951"/>
                  </a:cubicBezTo>
                  <a:cubicBezTo>
                    <a:pt x="11032" y="1951"/>
                    <a:pt x="10083" y="1396"/>
                    <a:pt x="9643" y="463"/>
                  </a:cubicBezTo>
                  <a:lnTo>
                    <a:pt x="9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0" name="Google Shape;2810;p94"/>
          <p:cNvGrpSpPr/>
          <p:nvPr/>
        </p:nvGrpSpPr>
        <p:grpSpPr>
          <a:xfrm>
            <a:off x="3954850" y="1330447"/>
            <a:ext cx="445675" cy="445000"/>
            <a:chOff x="3954850" y="1239675"/>
            <a:chExt cx="445675" cy="445000"/>
          </a:xfrm>
        </p:grpSpPr>
        <p:sp>
          <p:nvSpPr>
            <p:cNvPr id="2811" name="Google Shape;2811;p94"/>
            <p:cNvSpPr/>
            <p:nvPr/>
          </p:nvSpPr>
          <p:spPr>
            <a:xfrm>
              <a:off x="4181675" y="1423125"/>
              <a:ext cx="152125" cy="130475"/>
            </a:xfrm>
            <a:custGeom>
              <a:rect b="b" l="l" r="r" t="t"/>
              <a:pathLst>
                <a:path extrusionOk="0" h="5219" w="6085">
                  <a:moveTo>
                    <a:pt x="3487" y="1"/>
                  </a:moveTo>
                  <a:cubicBezTo>
                    <a:pt x="1139" y="1"/>
                    <a:pt x="1" y="2812"/>
                    <a:pt x="1637" y="4448"/>
                  </a:cubicBezTo>
                  <a:cubicBezTo>
                    <a:pt x="2169" y="4979"/>
                    <a:pt x="2824" y="5218"/>
                    <a:pt x="3466" y="5218"/>
                  </a:cubicBezTo>
                  <a:cubicBezTo>
                    <a:pt x="4803" y="5218"/>
                    <a:pt x="6085" y="4184"/>
                    <a:pt x="6085" y="2598"/>
                  </a:cubicBezTo>
                  <a:cubicBezTo>
                    <a:pt x="6085" y="1175"/>
                    <a:pt x="4911" y="1"/>
                    <a:pt x="3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4"/>
            <p:cNvSpPr/>
            <p:nvPr/>
          </p:nvSpPr>
          <p:spPr>
            <a:xfrm>
              <a:off x="4344450" y="1440025"/>
              <a:ext cx="56075" cy="97875"/>
            </a:xfrm>
            <a:custGeom>
              <a:rect b="b" l="l" r="r" t="t"/>
              <a:pathLst>
                <a:path extrusionOk="0" h="3915" w="2243">
                  <a:moveTo>
                    <a:pt x="36" y="1"/>
                  </a:moveTo>
                  <a:lnTo>
                    <a:pt x="36" y="1"/>
                  </a:lnTo>
                  <a:cubicBezTo>
                    <a:pt x="392" y="570"/>
                    <a:pt x="606" y="1246"/>
                    <a:pt x="606" y="1958"/>
                  </a:cubicBezTo>
                  <a:cubicBezTo>
                    <a:pt x="606" y="2669"/>
                    <a:pt x="392" y="3345"/>
                    <a:pt x="1" y="3915"/>
                  </a:cubicBezTo>
                  <a:lnTo>
                    <a:pt x="2242" y="3381"/>
                  </a:lnTo>
                  <a:lnTo>
                    <a:pt x="2242" y="53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4"/>
            <p:cNvSpPr/>
            <p:nvPr/>
          </p:nvSpPr>
          <p:spPr>
            <a:xfrm>
              <a:off x="4320450" y="1551225"/>
              <a:ext cx="79175" cy="133450"/>
            </a:xfrm>
            <a:custGeom>
              <a:rect b="b" l="l" r="r" t="t"/>
              <a:pathLst>
                <a:path extrusionOk="0" h="5338" w="3167">
                  <a:moveTo>
                    <a:pt x="3167" y="0"/>
                  </a:moveTo>
                  <a:lnTo>
                    <a:pt x="0" y="783"/>
                  </a:lnTo>
                  <a:lnTo>
                    <a:pt x="0" y="4804"/>
                  </a:lnTo>
                  <a:cubicBezTo>
                    <a:pt x="0" y="5088"/>
                    <a:pt x="249" y="5337"/>
                    <a:pt x="534" y="5337"/>
                  </a:cubicBezTo>
                  <a:cubicBezTo>
                    <a:pt x="1957" y="5337"/>
                    <a:pt x="3131" y="4163"/>
                    <a:pt x="3167" y="2740"/>
                  </a:cubicBezTo>
                  <a:lnTo>
                    <a:pt x="3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4"/>
            <p:cNvSpPr/>
            <p:nvPr/>
          </p:nvSpPr>
          <p:spPr>
            <a:xfrm>
              <a:off x="4149650" y="1423125"/>
              <a:ext cx="55175" cy="64975"/>
            </a:xfrm>
            <a:custGeom>
              <a:rect b="b" l="l" r="r" t="t"/>
              <a:pathLst>
                <a:path extrusionOk="0" h="2599" w="2207">
                  <a:moveTo>
                    <a:pt x="1" y="1"/>
                  </a:moveTo>
                  <a:cubicBezTo>
                    <a:pt x="683" y="648"/>
                    <a:pt x="1070" y="1557"/>
                    <a:pt x="1102" y="2477"/>
                  </a:cubicBezTo>
                  <a:lnTo>
                    <a:pt x="1102" y="2477"/>
                  </a:lnTo>
                  <a:cubicBezTo>
                    <a:pt x="1104" y="1557"/>
                    <a:pt x="1525" y="648"/>
                    <a:pt x="2207" y="1"/>
                  </a:cubicBezTo>
                  <a:close/>
                  <a:moveTo>
                    <a:pt x="1102" y="2477"/>
                  </a:moveTo>
                  <a:cubicBezTo>
                    <a:pt x="1101" y="2518"/>
                    <a:pt x="1102" y="2558"/>
                    <a:pt x="1104" y="2598"/>
                  </a:cubicBezTo>
                  <a:cubicBezTo>
                    <a:pt x="1104" y="2558"/>
                    <a:pt x="1103" y="2518"/>
                    <a:pt x="1102" y="24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4"/>
            <p:cNvSpPr/>
            <p:nvPr/>
          </p:nvSpPr>
          <p:spPr>
            <a:xfrm>
              <a:off x="4294650" y="1279925"/>
              <a:ext cx="77400" cy="139675"/>
            </a:xfrm>
            <a:custGeom>
              <a:rect b="b" l="l" r="r" t="t"/>
              <a:pathLst>
                <a:path extrusionOk="0" h="5587" w="3096">
                  <a:moveTo>
                    <a:pt x="0" y="0"/>
                  </a:moveTo>
                  <a:lnTo>
                    <a:pt x="0" y="4804"/>
                  </a:lnTo>
                  <a:lnTo>
                    <a:pt x="3096" y="5586"/>
                  </a:lnTo>
                  <a:cubicBezTo>
                    <a:pt x="2882" y="3345"/>
                    <a:pt x="1779" y="131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4"/>
            <p:cNvSpPr/>
            <p:nvPr/>
          </p:nvSpPr>
          <p:spPr>
            <a:xfrm>
              <a:off x="3998425" y="1423125"/>
              <a:ext cx="153025" cy="130475"/>
            </a:xfrm>
            <a:custGeom>
              <a:rect b="b" l="l" r="r" t="t"/>
              <a:pathLst>
                <a:path extrusionOk="0" h="5219" w="6121">
                  <a:moveTo>
                    <a:pt x="3488" y="1"/>
                  </a:moveTo>
                  <a:cubicBezTo>
                    <a:pt x="1175" y="1"/>
                    <a:pt x="1" y="2812"/>
                    <a:pt x="1673" y="4448"/>
                  </a:cubicBezTo>
                  <a:cubicBezTo>
                    <a:pt x="2204" y="4979"/>
                    <a:pt x="2859" y="5218"/>
                    <a:pt x="3502" y="5218"/>
                  </a:cubicBezTo>
                  <a:cubicBezTo>
                    <a:pt x="4839" y="5218"/>
                    <a:pt x="6121" y="4184"/>
                    <a:pt x="6121" y="2598"/>
                  </a:cubicBezTo>
                  <a:cubicBezTo>
                    <a:pt x="6121" y="1175"/>
                    <a:pt x="4947" y="1"/>
                    <a:pt x="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4"/>
            <p:cNvSpPr/>
            <p:nvPr/>
          </p:nvSpPr>
          <p:spPr>
            <a:xfrm>
              <a:off x="3954850" y="1439150"/>
              <a:ext cx="55175" cy="97850"/>
            </a:xfrm>
            <a:custGeom>
              <a:rect b="b" l="l" r="r" t="t"/>
              <a:pathLst>
                <a:path extrusionOk="0" h="3914" w="2207">
                  <a:moveTo>
                    <a:pt x="2171" y="0"/>
                  </a:moveTo>
                  <a:lnTo>
                    <a:pt x="0" y="569"/>
                  </a:lnTo>
                  <a:lnTo>
                    <a:pt x="0" y="3380"/>
                  </a:lnTo>
                  <a:lnTo>
                    <a:pt x="2206" y="3914"/>
                  </a:lnTo>
                  <a:cubicBezTo>
                    <a:pt x="1815" y="3345"/>
                    <a:pt x="1602" y="2669"/>
                    <a:pt x="1602" y="1957"/>
                  </a:cubicBezTo>
                  <a:cubicBezTo>
                    <a:pt x="1602" y="1281"/>
                    <a:pt x="1815" y="605"/>
                    <a:pt x="2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4"/>
            <p:cNvSpPr/>
            <p:nvPr/>
          </p:nvSpPr>
          <p:spPr>
            <a:xfrm>
              <a:off x="3954850" y="1551225"/>
              <a:ext cx="79200" cy="133450"/>
            </a:xfrm>
            <a:custGeom>
              <a:rect b="b" l="l" r="r" t="t"/>
              <a:pathLst>
                <a:path extrusionOk="0" h="5338" w="3168">
                  <a:moveTo>
                    <a:pt x="0" y="0"/>
                  </a:moveTo>
                  <a:lnTo>
                    <a:pt x="0" y="2740"/>
                  </a:lnTo>
                  <a:cubicBezTo>
                    <a:pt x="0" y="4199"/>
                    <a:pt x="1210" y="5337"/>
                    <a:pt x="2669" y="5337"/>
                  </a:cubicBezTo>
                  <a:cubicBezTo>
                    <a:pt x="2954" y="5337"/>
                    <a:pt x="3167" y="5124"/>
                    <a:pt x="3167" y="4804"/>
                  </a:cubicBezTo>
                  <a:lnTo>
                    <a:pt x="3167" y="7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4"/>
            <p:cNvSpPr/>
            <p:nvPr/>
          </p:nvSpPr>
          <p:spPr>
            <a:xfrm>
              <a:off x="3982425" y="1279925"/>
              <a:ext cx="77400" cy="139675"/>
            </a:xfrm>
            <a:custGeom>
              <a:rect b="b" l="l" r="r" t="t"/>
              <a:pathLst>
                <a:path extrusionOk="0" h="5587" w="3096">
                  <a:moveTo>
                    <a:pt x="3096" y="0"/>
                  </a:moveTo>
                  <a:cubicBezTo>
                    <a:pt x="1317" y="1317"/>
                    <a:pt x="214" y="3345"/>
                    <a:pt x="0" y="5586"/>
                  </a:cubicBezTo>
                  <a:lnTo>
                    <a:pt x="3096" y="4804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4"/>
            <p:cNvSpPr/>
            <p:nvPr/>
          </p:nvSpPr>
          <p:spPr>
            <a:xfrm>
              <a:off x="4085600" y="1239675"/>
              <a:ext cx="183275" cy="156800"/>
            </a:xfrm>
            <a:custGeom>
              <a:rect b="b" l="l" r="r" t="t"/>
              <a:pathLst>
                <a:path extrusionOk="0" h="6272" w="7331">
                  <a:moveTo>
                    <a:pt x="4749" y="1603"/>
                  </a:moveTo>
                  <a:cubicBezTo>
                    <a:pt x="5214" y="1603"/>
                    <a:pt x="5489" y="2335"/>
                    <a:pt x="4947" y="2606"/>
                  </a:cubicBezTo>
                  <a:lnTo>
                    <a:pt x="3915" y="3140"/>
                  </a:lnTo>
                  <a:cubicBezTo>
                    <a:pt x="3826" y="3158"/>
                    <a:pt x="3746" y="3167"/>
                    <a:pt x="3666" y="3167"/>
                  </a:cubicBezTo>
                  <a:cubicBezTo>
                    <a:pt x="3586" y="3167"/>
                    <a:pt x="3506" y="3158"/>
                    <a:pt x="3417" y="3140"/>
                  </a:cubicBezTo>
                  <a:lnTo>
                    <a:pt x="2385" y="2606"/>
                  </a:lnTo>
                  <a:cubicBezTo>
                    <a:pt x="2136" y="2464"/>
                    <a:pt x="2029" y="2144"/>
                    <a:pt x="2171" y="1895"/>
                  </a:cubicBezTo>
                  <a:cubicBezTo>
                    <a:pt x="2245" y="1722"/>
                    <a:pt x="2422" y="1618"/>
                    <a:pt x="2607" y="1618"/>
                  </a:cubicBezTo>
                  <a:cubicBezTo>
                    <a:pt x="2688" y="1618"/>
                    <a:pt x="2771" y="1638"/>
                    <a:pt x="2847" y="1681"/>
                  </a:cubicBezTo>
                  <a:lnTo>
                    <a:pt x="3666" y="2073"/>
                  </a:lnTo>
                  <a:lnTo>
                    <a:pt x="4484" y="1681"/>
                  </a:lnTo>
                  <a:cubicBezTo>
                    <a:pt x="4576" y="1627"/>
                    <a:pt x="4666" y="1603"/>
                    <a:pt x="4749" y="1603"/>
                  </a:cubicBezTo>
                  <a:close/>
                  <a:moveTo>
                    <a:pt x="1500" y="3126"/>
                  </a:moveTo>
                  <a:cubicBezTo>
                    <a:pt x="1588" y="3126"/>
                    <a:pt x="1683" y="3152"/>
                    <a:pt x="1780" y="3211"/>
                  </a:cubicBezTo>
                  <a:lnTo>
                    <a:pt x="3666" y="4136"/>
                  </a:lnTo>
                  <a:lnTo>
                    <a:pt x="5516" y="3211"/>
                  </a:lnTo>
                  <a:cubicBezTo>
                    <a:pt x="5581" y="3183"/>
                    <a:pt x="5649" y="3170"/>
                    <a:pt x="5715" y="3170"/>
                  </a:cubicBezTo>
                  <a:cubicBezTo>
                    <a:pt x="5904" y="3170"/>
                    <a:pt x="6087" y="3276"/>
                    <a:pt x="6192" y="3460"/>
                  </a:cubicBezTo>
                  <a:cubicBezTo>
                    <a:pt x="6334" y="3709"/>
                    <a:pt x="6227" y="4030"/>
                    <a:pt x="5978" y="4172"/>
                  </a:cubicBezTo>
                  <a:lnTo>
                    <a:pt x="3915" y="5204"/>
                  </a:lnTo>
                  <a:cubicBezTo>
                    <a:pt x="3826" y="5239"/>
                    <a:pt x="3737" y="5257"/>
                    <a:pt x="3652" y="5257"/>
                  </a:cubicBezTo>
                  <a:cubicBezTo>
                    <a:pt x="3568" y="5257"/>
                    <a:pt x="3488" y="5239"/>
                    <a:pt x="3417" y="5204"/>
                  </a:cubicBezTo>
                  <a:lnTo>
                    <a:pt x="1353" y="4172"/>
                  </a:lnTo>
                  <a:cubicBezTo>
                    <a:pt x="719" y="3931"/>
                    <a:pt x="1007" y="3126"/>
                    <a:pt x="1500" y="3126"/>
                  </a:cubicBezTo>
                  <a:close/>
                  <a:moveTo>
                    <a:pt x="3666" y="0"/>
                  </a:moveTo>
                  <a:cubicBezTo>
                    <a:pt x="2403" y="0"/>
                    <a:pt x="1139" y="311"/>
                    <a:pt x="1" y="934"/>
                  </a:cubicBezTo>
                  <a:lnTo>
                    <a:pt x="1" y="6271"/>
                  </a:lnTo>
                  <a:lnTo>
                    <a:pt x="7330" y="6271"/>
                  </a:lnTo>
                  <a:lnTo>
                    <a:pt x="7330" y="934"/>
                  </a:lnTo>
                  <a:cubicBezTo>
                    <a:pt x="6192" y="311"/>
                    <a:pt x="4929" y="0"/>
                    <a:pt x="3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1" name="Google Shape;2821;p94"/>
          <p:cNvGrpSpPr/>
          <p:nvPr/>
        </p:nvGrpSpPr>
        <p:grpSpPr>
          <a:xfrm>
            <a:off x="3265475" y="1330672"/>
            <a:ext cx="444775" cy="444775"/>
            <a:chOff x="3265475" y="1239900"/>
            <a:chExt cx="444775" cy="444775"/>
          </a:xfrm>
        </p:grpSpPr>
        <p:sp>
          <p:nvSpPr>
            <p:cNvPr id="2822" name="Google Shape;2822;p94"/>
            <p:cNvSpPr/>
            <p:nvPr/>
          </p:nvSpPr>
          <p:spPr>
            <a:xfrm>
              <a:off x="3370425" y="1423125"/>
              <a:ext cx="52525" cy="156575"/>
            </a:xfrm>
            <a:custGeom>
              <a:rect b="b" l="l" r="r" t="t"/>
              <a:pathLst>
                <a:path extrusionOk="0" h="6263" w="2101">
                  <a:moveTo>
                    <a:pt x="1" y="1"/>
                  </a:moveTo>
                  <a:lnTo>
                    <a:pt x="1" y="6263"/>
                  </a:lnTo>
                  <a:lnTo>
                    <a:pt x="535" y="6263"/>
                  </a:lnTo>
                  <a:cubicBezTo>
                    <a:pt x="1388" y="6263"/>
                    <a:pt x="2100" y="5551"/>
                    <a:pt x="2100" y="4697"/>
                  </a:cubicBezTo>
                  <a:lnTo>
                    <a:pt x="2100" y="1566"/>
                  </a:lnTo>
                  <a:cubicBezTo>
                    <a:pt x="2100" y="712"/>
                    <a:pt x="1388" y="1"/>
                    <a:pt x="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4"/>
            <p:cNvSpPr/>
            <p:nvPr/>
          </p:nvSpPr>
          <p:spPr>
            <a:xfrm>
              <a:off x="3265475" y="1239900"/>
              <a:ext cx="444775" cy="444775"/>
            </a:xfrm>
            <a:custGeom>
              <a:rect b="b" l="l" r="r" t="t"/>
              <a:pathLst>
                <a:path extrusionOk="0" h="17791" w="17791">
                  <a:moveTo>
                    <a:pt x="8895" y="0"/>
                  </a:moveTo>
                  <a:cubicBezTo>
                    <a:pt x="5337" y="0"/>
                    <a:pt x="2384" y="2775"/>
                    <a:pt x="2135" y="6333"/>
                  </a:cubicBezTo>
                  <a:cubicBezTo>
                    <a:pt x="890" y="6582"/>
                    <a:pt x="0" y="7650"/>
                    <a:pt x="0" y="8895"/>
                  </a:cubicBezTo>
                  <a:lnTo>
                    <a:pt x="0" y="12026"/>
                  </a:lnTo>
                  <a:cubicBezTo>
                    <a:pt x="0" y="13464"/>
                    <a:pt x="1140" y="14624"/>
                    <a:pt x="2603" y="14624"/>
                  </a:cubicBezTo>
                  <a:cubicBezTo>
                    <a:pt x="2625" y="14624"/>
                    <a:pt x="2647" y="14624"/>
                    <a:pt x="2669" y="14624"/>
                  </a:cubicBezTo>
                  <a:cubicBezTo>
                    <a:pt x="2953" y="14624"/>
                    <a:pt x="3167" y="14410"/>
                    <a:pt x="3167" y="14126"/>
                  </a:cubicBezTo>
                  <a:lnTo>
                    <a:pt x="3167" y="6796"/>
                  </a:lnTo>
                  <a:cubicBezTo>
                    <a:pt x="3167" y="3629"/>
                    <a:pt x="5729" y="1067"/>
                    <a:pt x="8895" y="1067"/>
                  </a:cubicBezTo>
                  <a:cubicBezTo>
                    <a:pt x="12062" y="1067"/>
                    <a:pt x="14660" y="3629"/>
                    <a:pt x="14660" y="6796"/>
                  </a:cubicBezTo>
                  <a:lnTo>
                    <a:pt x="14660" y="15193"/>
                  </a:lnTo>
                  <a:cubicBezTo>
                    <a:pt x="14660" y="15478"/>
                    <a:pt x="14411" y="15691"/>
                    <a:pt x="14126" y="15691"/>
                  </a:cubicBezTo>
                  <a:lnTo>
                    <a:pt x="11422" y="15691"/>
                  </a:lnTo>
                  <a:cubicBezTo>
                    <a:pt x="11208" y="15086"/>
                    <a:pt x="10603" y="14659"/>
                    <a:pt x="9963" y="14659"/>
                  </a:cubicBezTo>
                  <a:lnTo>
                    <a:pt x="7864" y="14659"/>
                  </a:lnTo>
                  <a:cubicBezTo>
                    <a:pt x="6013" y="14873"/>
                    <a:pt x="6013" y="17577"/>
                    <a:pt x="7864" y="17790"/>
                  </a:cubicBezTo>
                  <a:lnTo>
                    <a:pt x="9963" y="17790"/>
                  </a:lnTo>
                  <a:cubicBezTo>
                    <a:pt x="10603" y="17790"/>
                    <a:pt x="11208" y="17363"/>
                    <a:pt x="11422" y="16723"/>
                  </a:cubicBezTo>
                  <a:lnTo>
                    <a:pt x="14126" y="16723"/>
                  </a:lnTo>
                  <a:cubicBezTo>
                    <a:pt x="14980" y="16723"/>
                    <a:pt x="15691" y="16047"/>
                    <a:pt x="15691" y="15157"/>
                  </a:cubicBezTo>
                  <a:lnTo>
                    <a:pt x="15691" y="14588"/>
                  </a:lnTo>
                  <a:cubicBezTo>
                    <a:pt x="16901" y="14303"/>
                    <a:pt x="17755" y="13236"/>
                    <a:pt x="17791" y="12026"/>
                  </a:cubicBezTo>
                  <a:lnTo>
                    <a:pt x="17791" y="8895"/>
                  </a:lnTo>
                  <a:cubicBezTo>
                    <a:pt x="17755" y="7650"/>
                    <a:pt x="16866" y="6582"/>
                    <a:pt x="15620" y="6333"/>
                  </a:cubicBezTo>
                  <a:lnTo>
                    <a:pt x="15656" y="6333"/>
                  </a:lnTo>
                  <a:cubicBezTo>
                    <a:pt x="15407" y="2775"/>
                    <a:pt x="12454" y="0"/>
                    <a:pt x="8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4"/>
            <p:cNvSpPr/>
            <p:nvPr/>
          </p:nvSpPr>
          <p:spPr>
            <a:xfrm>
              <a:off x="3552775" y="1423125"/>
              <a:ext cx="52525" cy="156575"/>
            </a:xfrm>
            <a:custGeom>
              <a:rect b="b" l="l" r="r" t="t"/>
              <a:pathLst>
                <a:path extrusionOk="0" h="6263" w="2101">
                  <a:moveTo>
                    <a:pt x="1566" y="1"/>
                  </a:moveTo>
                  <a:cubicBezTo>
                    <a:pt x="713" y="1"/>
                    <a:pt x="1" y="712"/>
                    <a:pt x="1" y="1566"/>
                  </a:cubicBezTo>
                  <a:lnTo>
                    <a:pt x="1" y="4697"/>
                  </a:lnTo>
                  <a:cubicBezTo>
                    <a:pt x="1" y="5551"/>
                    <a:pt x="713" y="6227"/>
                    <a:pt x="1566" y="6263"/>
                  </a:cubicBezTo>
                  <a:lnTo>
                    <a:pt x="2100" y="6263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5" name="Google Shape;2825;p94"/>
          <p:cNvSpPr/>
          <p:nvPr/>
        </p:nvSpPr>
        <p:spPr>
          <a:xfrm>
            <a:off x="2509375" y="4118397"/>
            <a:ext cx="488375" cy="444325"/>
          </a:xfrm>
          <a:custGeom>
            <a:rect b="b" l="l" r="r" t="t"/>
            <a:pathLst>
              <a:path extrusionOk="0" h="17773" w="19535">
                <a:moveTo>
                  <a:pt x="9216" y="4271"/>
                </a:moveTo>
                <a:lnTo>
                  <a:pt x="9216" y="7437"/>
                </a:lnTo>
                <a:cubicBezTo>
                  <a:pt x="8149" y="7793"/>
                  <a:pt x="7828" y="9181"/>
                  <a:pt x="8647" y="9999"/>
                </a:cubicBezTo>
                <a:cubicBezTo>
                  <a:pt x="8959" y="10312"/>
                  <a:pt x="9355" y="10458"/>
                  <a:pt x="9745" y="10458"/>
                </a:cubicBezTo>
                <a:cubicBezTo>
                  <a:pt x="10375" y="10458"/>
                  <a:pt x="10989" y="10076"/>
                  <a:pt x="11208" y="9394"/>
                </a:cubicBezTo>
                <a:lnTo>
                  <a:pt x="14375" y="9394"/>
                </a:lnTo>
                <a:cubicBezTo>
                  <a:pt x="14126" y="11778"/>
                  <a:pt x="12134" y="13593"/>
                  <a:pt x="9750" y="13593"/>
                </a:cubicBezTo>
                <a:cubicBezTo>
                  <a:pt x="8967" y="13593"/>
                  <a:pt x="8220" y="13379"/>
                  <a:pt x="7544" y="13023"/>
                </a:cubicBezTo>
                <a:cubicBezTo>
                  <a:pt x="7718" y="12502"/>
                  <a:pt x="7585" y="11912"/>
                  <a:pt x="7180" y="11487"/>
                </a:cubicBezTo>
                <a:lnTo>
                  <a:pt x="7180" y="11487"/>
                </a:lnTo>
                <a:cubicBezTo>
                  <a:pt x="7183" y="11489"/>
                  <a:pt x="7185" y="11491"/>
                  <a:pt x="7188" y="11493"/>
                </a:cubicBezTo>
                <a:lnTo>
                  <a:pt x="7152" y="11458"/>
                </a:lnTo>
                <a:lnTo>
                  <a:pt x="7152" y="11458"/>
                </a:lnTo>
                <a:cubicBezTo>
                  <a:pt x="7162" y="11467"/>
                  <a:pt x="7171" y="11477"/>
                  <a:pt x="7180" y="11487"/>
                </a:cubicBezTo>
                <a:lnTo>
                  <a:pt x="7180" y="11487"/>
                </a:lnTo>
                <a:cubicBezTo>
                  <a:pt x="6863" y="11199"/>
                  <a:pt x="6449" y="11048"/>
                  <a:pt x="6039" y="11048"/>
                </a:cubicBezTo>
                <a:cubicBezTo>
                  <a:pt x="5898" y="11048"/>
                  <a:pt x="5758" y="11066"/>
                  <a:pt x="5622" y="11102"/>
                </a:cubicBezTo>
                <a:cubicBezTo>
                  <a:pt x="4021" y="8184"/>
                  <a:pt x="5907" y="4591"/>
                  <a:pt x="9216" y="4271"/>
                </a:cubicBezTo>
                <a:close/>
                <a:moveTo>
                  <a:pt x="9252" y="1104"/>
                </a:moveTo>
                <a:lnTo>
                  <a:pt x="9252" y="3168"/>
                </a:lnTo>
                <a:cubicBezTo>
                  <a:pt x="5089" y="3559"/>
                  <a:pt x="2740" y="8078"/>
                  <a:pt x="4804" y="11707"/>
                </a:cubicBezTo>
                <a:cubicBezTo>
                  <a:pt x="4038" y="12842"/>
                  <a:pt x="4968" y="14157"/>
                  <a:pt x="6098" y="14157"/>
                </a:cubicBezTo>
                <a:cubicBezTo>
                  <a:pt x="6386" y="14157"/>
                  <a:pt x="6686" y="14072"/>
                  <a:pt x="6974" y="13877"/>
                </a:cubicBezTo>
                <a:cubicBezTo>
                  <a:pt x="7885" y="14395"/>
                  <a:pt x="8851" y="14633"/>
                  <a:pt x="9794" y="14633"/>
                </a:cubicBezTo>
                <a:cubicBezTo>
                  <a:pt x="12609" y="14633"/>
                  <a:pt x="15212" y="12513"/>
                  <a:pt x="15478" y="9394"/>
                </a:cubicBezTo>
                <a:lnTo>
                  <a:pt x="17577" y="9394"/>
                </a:lnTo>
                <a:cubicBezTo>
                  <a:pt x="17471" y="10817"/>
                  <a:pt x="17008" y="12170"/>
                  <a:pt x="16225" y="13344"/>
                </a:cubicBezTo>
                <a:cubicBezTo>
                  <a:pt x="16049" y="13278"/>
                  <a:pt x="15866" y="13246"/>
                  <a:pt x="15685" y="13246"/>
                </a:cubicBezTo>
                <a:cubicBezTo>
                  <a:pt x="15280" y="13246"/>
                  <a:pt x="14883" y="13405"/>
                  <a:pt x="14589" y="13699"/>
                </a:cubicBezTo>
                <a:cubicBezTo>
                  <a:pt x="14126" y="14126"/>
                  <a:pt x="14019" y="14767"/>
                  <a:pt x="14233" y="15336"/>
                </a:cubicBezTo>
                <a:cubicBezTo>
                  <a:pt x="12870" y="16266"/>
                  <a:pt x="11311" y="16723"/>
                  <a:pt x="9765" y="16723"/>
                </a:cubicBezTo>
                <a:cubicBezTo>
                  <a:pt x="7760" y="16723"/>
                  <a:pt x="5777" y="15954"/>
                  <a:pt x="4270" y="14447"/>
                </a:cubicBezTo>
                <a:lnTo>
                  <a:pt x="4235" y="14411"/>
                </a:lnTo>
                <a:cubicBezTo>
                  <a:pt x="1566" y="11743"/>
                  <a:pt x="1175" y="7580"/>
                  <a:pt x="3345" y="4449"/>
                </a:cubicBezTo>
                <a:lnTo>
                  <a:pt x="3345" y="4449"/>
                </a:lnTo>
                <a:cubicBezTo>
                  <a:pt x="3531" y="4518"/>
                  <a:pt x="3716" y="4549"/>
                  <a:pt x="3895" y="4549"/>
                </a:cubicBezTo>
                <a:cubicBezTo>
                  <a:pt x="4914" y="4549"/>
                  <a:pt x="5731" y="3516"/>
                  <a:pt x="5338" y="2456"/>
                </a:cubicBezTo>
                <a:cubicBezTo>
                  <a:pt x="6476" y="1673"/>
                  <a:pt x="7828" y="1175"/>
                  <a:pt x="9252" y="1104"/>
                </a:cubicBezTo>
                <a:close/>
                <a:moveTo>
                  <a:pt x="9760" y="0"/>
                </a:moveTo>
                <a:cubicBezTo>
                  <a:pt x="7972" y="0"/>
                  <a:pt x="6172" y="549"/>
                  <a:pt x="4626" y="1673"/>
                </a:cubicBezTo>
                <a:cubicBezTo>
                  <a:pt x="4382" y="1530"/>
                  <a:pt x="4109" y="1461"/>
                  <a:pt x="3838" y="1461"/>
                </a:cubicBezTo>
                <a:cubicBezTo>
                  <a:pt x="3436" y="1461"/>
                  <a:pt x="3037" y="1611"/>
                  <a:pt x="2740" y="1887"/>
                </a:cubicBezTo>
                <a:cubicBezTo>
                  <a:pt x="2242" y="2385"/>
                  <a:pt x="2135" y="3168"/>
                  <a:pt x="2527" y="3808"/>
                </a:cubicBezTo>
                <a:cubicBezTo>
                  <a:pt x="1" y="7331"/>
                  <a:pt x="427" y="12134"/>
                  <a:pt x="3487" y="15158"/>
                </a:cubicBezTo>
                <a:cubicBezTo>
                  <a:pt x="5193" y="16884"/>
                  <a:pt x="7475" y="17772"/>
                  <a:pt x="9773" y="17772"/>
                </a:cubicBezTo>
                <a:cubicBezTo>
                  <a:pt x="11551" y="17772"/>
                  <a:pt x="13337" y="17241"/>
                  <a:pt x="14873" y="16155"/>
                </a:cubicBezTo>
                <a:cubicBezTo>
                  <a:pt x="15139" y="16311"/>
                  <a:pt x="15411" y="16380"/>
                  <a:pt x="15671" y="16380"/>
                </a:cubicBezTo>
                <a:cubicBezTo>
                  <a:pt x="16773" y="16380"/>
                  <a:pt x="17670" y="15142"/>
                  <a:pt x="17008" y="14020"/>
                </a:cubicBezTo>
                <a:cubicBezTo>
                  <a:pt x="19534" y="10497"/>
                  <a:pt x="19107" y="5658"/>
                  <a:pt x="16012" y="2634"/>
                </a:cubicBezTo>
                <a:cubicBezTo>
                  <a:pt x="14315" y="897"/>
                  <a:pt x="12047" y="0"/>
                  <a:pt x="97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6" name="Google Shape;2826;p94"/>
          <p:cNvGrpSpPr/>
          <p:nvPr/>
        </p:nvGrpSpPr>
        <p:grpSpPr>
          <a:xfrm>
            <a:off x="2530725" y="3469947"/>
            <a:ext cx="445675" cy="312550"/>
            <a:chOff x="2530725" y="3379175"/>
            <a:chExt cx="445675" cy="312550"/>
          </a:xfrm>
        </p:grpSpPr>
        <p:sp>
          <p:nvSpPr>
            <p:cNvPr id="2827" name="Google Shape;2827;p94"/>
            <p:cNvSpPr/>
            <p:nvPr/>
          </p:nvSpPr>
          <p:spPr>
            <a:xfrm>
              <a:off x="2586775" y="3639800"/>
              <a:ext cx="61400" cy="51925"/>
            </a:xfrm>
            <a:custGeom>
              <a:rect b="b" l="l" r="r" t="t"/>
              <a:pathLst>
                <a:path extrusionOk="0" h="2077" w="2456">
                  <a:moveTo>
                    <a:pt x="1423" y="1"/>
                  </a:moveTo>
                  <a:cubicBezTo>
                    <a:pt x="463" y="1"/>
                    <a:pt x="0" y="1104"/>
                    <a:pt x="676" y="1780"/>
                  </a:cubicBezTo>
                  <a:cubicBezTo>
                    <a:pt x="881" y="1985"/>
                    <a:pt x="1137" y="2077"/>
                    <a:pt x="1390" y="2077"/>
                  </a:cubicBezTo>
                  <a:cubicBezTo>
                    <a:pt x="1929" y="2077"/>
                    <a:pt x="2455" y="1662"/>
                    <a:pt x="2455" y="1033"/>
                  </a:cubicBezTo>
                  <a:cubicBezTo>
                    <a:pt x="2455" y="463"/>
                    <a:pt x="1993" y="1"/>
                    <a:pt x="14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4"/>
            <p:cNvSpPr/>
            <p:nvPr/>
          </p:nvSpPr>
          <p:spPr>
            <a:xfrm>
              <a:off x="2530725" y="3379175"/>
              <a:ext cx="445675" cy="286450"/>
            </a:xfrm>
            <a:custGeom>
              <a:rect b="b" l="l" r="r" t="t"/>
              <a:pathLst>
                <a:path extrusionOk="0" h="11458" w="17827">
                  <a:moveTo>
                    <a:pt x="1566" y="1"/>
                  </a:moveTo>
                  <a:cubicBezTo>
                    <a:pt x="712" y="1"/>
                    <a:pt x="0" y="712"/>
                    <a:pt x="0" y="1566"/>
                  </a:cubicBezTo>
                  <a:lnTo>
                    <a:pt x="0" y="7295"/>
                  </a:lnTo>
                  <a:lnTo>
                    <a:pt x="11031" y="7295"/>
                  </a:lnTo>
                  <a:cubicBezTo>
                    <a:pt x="11707" y="7295"/>
                    <a:pt x="11707" y="8326"/>
                    <a:pt x="11031" y="8326"/>
                  </a:cubicBezTo>
                  <a:lnTo>
                    <a:pt x="36" y="8326"/>
                  </a:lnTo>
                  <a:lnTo>
                    <a:pt x="36" y="9892"/>
                  </a:lnTo>
                  <a:cubicBezTo>
                    <a:pt x="36" y="10782"/>
                    <a:pt x="712" y="11458"/>
                    <a:pt x="1602" y="11458"/>
                  </a:cubicBezTo>
                  <a:cubicBezTo>
                    <a:pt x="1655" y="10141"/>
                    <a:pt x="2660" y="9483"/>
                    <a:pt x="3670" y="9483"/>
                  </a:cubicBezTo>
                  <a:cubicBezTo>
                    <a:pt x="4679" y="9483"/>
                    <a:pt x="5693" y="10141"/>
                    <a:pt x="5765" y="11458"/>
                  </a:cubicBezTo>
                  <a:lnTo>
                    <a:pt x="12062" y="11458"/>
                  </a:lnTo>
                  <a:cubicBezTo>
                    <a:pt x="12062" y="10070"/>
                    <a:pt x="13112" y="9376"/>
                    <a:pt x="14162" y="9376"/>
                  </a:cubicBezTo>
                  <a:cubicBezTo>
                    <a:pt x="15211" y="9376"/>
                    <a:pt x="16261" y="10070"/>
                    <a:pt x="16261" y="11458"/>
                  </a:cubicBezTo>
                  <a:cubicBezTo>
                    <a:pt x="17115" y="11458"/>
                    <a:pt x="17826" y="10782"/>
                    <a:pt x="17826" y="9892"/>
                  </a:cubicBezTo>
                  <a:lnTo>
                    <a:pt x="17826" y="9394"/>
                  </a:lnTo>
                  <a:lnTo>
                    <a:pt x="16261" y="9394"/>
                  </a:lnTo>
                  <a:cubicBezTo>
                    <a:pt x="16239" y="9396"/>
                    <a:pt x="16217" y="9397"/>
                    <a:pt x="16196" y="9397"/>
                  </a:cubicBezTo>
                  <a:cubicBezTo>
                    <a:pt x="15500" y="9397"/>
                    <a:pt x="15500" y="8323"/>
                    <a:pt x="16196" y="8323"/>
                  </a:cubicBezTo>
                  <a:cubicBezTo>
                    <a:pt x="16217" y="8323"/>
                    <a:pt x="16239" y="8324"/>
                    <a:pt x="16261" y="8326"/>
                  </a:cubicBezTo>
                  <a:lnTo>
                    <a:pt x="17826" y="8326"/>
                  </a:lnTo>
                  <a:lnTo>
                    <a:pt x="17826" y="7295"/>
                  </a:lnTo>
                  <a:lnTo>
                    <a:pt x="14162" y="7295"/>
                  </a:lnTo>
                  <a:cubicBezTo>
                    <a:pt x="14090" y="7295"/>
                    <a:pt x="14019" y="7295"/>
                    <a:pt x="13948" y="7259"/>
                  </a:cubicBezTo>
                  <a:lnTo>
                    <a:pt x="13913" y="7223"/>
                  </a:lnTo>
                  <a:lnTo>
                    <a:pt x="11920" y="6263"/>
                  </a:lnTo>
                  <a:lnTo>
                    <a:pt x="2598" y="6263"/>
                  </a:lnTo>
                  <a:cubicBezTo>
                    <a:pt x="2313" y="6263"/>
                    <a:pt x="2064" y="6014"/>
                    <a:pt x="2064" y="5729"/>
                  </a:cubicBezTo>
                  <a:lnTo>
                    <a:pt x="2064" y="2598"/>
                  </a:lnTo>
                  <a:cubicBezTo>
                    <a:pt x="2064" y="2313"/>
                    <a:pt x="2313" y="2100"/>
                    <a:pt x="2598" y="2100"/>
                  </a:cubicBezTo>
                  <a:lnTo>
                    <a:pt x="16546" y="2100"/>
                  </a:lnTo>
                  <a:lnTo>
                    <a:pt x="15941" y="855"/>
                  </a:lnTo>
                  <a:cubicBezTo>
                    <a:pt x="15656" y="321"/>
                    <a:pt x="15122" y="1"/>
                    <a:pt x="14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4"/>
            <p:cNvSpPr/>
            <p:nvPr/>
          </p:nvSpPr>
          <p:spPr>
            <a:xfrm>
              <a:off x="2609000" y="345657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1" y="0"/>
                  </a:moveTo>
                  <a:lnTo>
                    <a:pt x="1" y="2099"/>
                  </a:lnTo>
                  <a:lnTo>
                    <a:pt x="2100" y="2099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4"/>
            <p:cNvSpPr/>
            <p:nvPr/>
          </p:nvSpPr>
          <p:spPr>
            <a:xfrm>
              <a:off x="2845625" y="3457450"/>
              <a:ext cx="130775" cy="78300"/>
            </a:xfrm>
            <a:custGeom>
              <a:rect b="b" l="l" r="r" t="t"/>
              <a:pathLst>
                <a:path extrusionOk="0" h="3132" w="5231">
                  <a:moveTo>
                    <a:pt x="0" y="1"/>
                  </a:moveTo>
                  <a:lnTo>
                    <a:pt x="0" y="2278"/>
                  </a:lnTo>
                  <a:lnTo>
                    <a:pt x="1672" y="3132"/>
                  </a:lnTo>
                  <a:lnTo>
                    <a:pt x="5230" y="3132"/>
                  </a:lnTo>
                  <a:lnTo>
                    <a:pt x="5230" y="1566"/>
                  </a:lnTo>
                  <a:cubicBezTo>
                    <a:pt x="5230" y="1459"/>
                    <a:pt x="5195" y="1388"/>
                    <a:pt x="5159" y="1317"/>
                  </a:cubicBezTo>
                  <a:lnTo>
                    <a:pt x="44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4"/>
            <p:cNvSpPr/>
            <p:nvPr/>
          </p:nvSpPr>
          <p:spPr>
            <a:xfrm>
              <a:off x="2766450" y="345657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0" y="0"/>
                  </a:moveTo>
                  <a:lnTo>
                    <a:pt x="0" y="2099"/>
                  </a:lnTo>
                  <a:lnTo>
                    <a:pt x="2100" y="2099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4"/>
            <p:cNvSpPr/>
            <p:nvPr/>
          </p:nvSpPr>
          <p:spPr>
            <a:xfrm>
              <a:off x="2687275" y="3456575"/>
              <a:ext cx="52500" cy="52500"/>
            </a:xfrm>
            <a:custGeom>
              <a:rect b="b" l="l" r="r" t="t"/>
              <a:pathLst>
                <a:path extrusionOk="0" h="2100" w="2100">
                  <a:moveTo>
                    <a:pt x="1" y="0"/>
                  </a:moveTo>
                  <a:lnTo>
                    <a:pt x="1" y="2099"/>
                  </a:lnTo>
                  <a:lnTo>
                    <a:pt x="2100" y="2099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4"/>
            <p:cNvSpPr/>
            <p:nvPr/>
          </p:nvSpPr>
          <p:spPr>
            <a:xfrm>
              <a:off x="2849175" y="3639800"/>
              <a:ext cx="61400" cy="51925"/>
            </a:xfrm>
            <a:custGeom>
              <a:rect b="b" l="l" r="r" t="t"/>
              <a:pathLst>
                <a:path extrusionOk="0" h="2077" w="2456">
                  <a:moveTo>
                    <a:pt x="1424" y="1"/>
                  </a:moveTo>
                  <a:cubicBezTo>
                    <a:pt x="463" y="1"/>
                    <a:pt x="0" y="1104"/>
                    <a:pt x="676" y="1780"/>
                  </a:cubicBezTo>
                  <a:cubicBezTo>
                    <a:pt x="881" y="1985"/>
                    <a:pt x="1137" y="2077"/>
                    <a:pt x="1391" y="2077"/>
                  </a:cubicBezTo>
                  <a:cubicBezTo>
                    <a:pt x="1929" y="2077"/>
                    <a:pt x="2455" y="1662"/>
                    <a:pt x="2455" y="1033"/>
                  </a:cubicBezTo>
                  <a:cubicBezTo>
                    <a:pt x="2455" y="463"/>
                    <a:pt x="199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4" name="Google Shape;2834;p94"/>
          <p:cNvGrpSpPr/>
          <p:nvPr/>
        </p:nvGrpSpPr>
        <p:grpSpPr>
          <a:xfrm>
            <a:off x="2584100" y="2663822"/>
            <a:ext cx="338050" cy="445000"/>
            <a:chOff x="2584100" y="2573050"/>
            <a:chExt cx="338050" cy="445000"/>
          </a:xfrm>
        </p:grpSpPr>
        <p:sp>
          <p:nvSpPr>
            <p:cNvPr id="2835" name="Google Shape;2835;p94"/>
            <p:cNvSpPr/>
            <p:nvPr/>
          </p:nvSpPr>
          <p:spPr>
            <a:xfrm>
              <a:off x="2690850" y="2889950"/>
              <a:ext cx="48925" cy="91650"/>
            </a:xfrm>
            <a:custGeom>
              <a:rect b="b" l="l" r="r" t="t"/>
              <a:pathLst>
                <a:path extrusionOk="0" h="3666" w="1957">
                  <a:moveTo>
                    <a:pt x="676" y="0"/>
                  </a:moveTo>
                  <a:lnTo>
                    <a:pt x="0" y="1352"/>
                  </a:lnTo>
                  <a:lnTo>
                    <a:pt x="1957" y="3665"/>
                  </a:lnTo>
                  <a:lnTo>
                    <a:pt x="1957" y="2598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4"/>
            <p:cNvSpPr/>
            <p:nvPr/>
          </p:nvSpPr>
          <p:spPr>
            <a:xfrm>
              <a:off x="2766450" y="2889950"/>
              <a:ext cx="49825" cy="91650"/>
            </a:xfrm>
            <a:custGeom>
              <a:rect b="b" l="l" r="r" t="t"/>
              <a:pathLst>
                <a:path extrusionOk="0" h="3666" w="1993">
                  <a:moveTo>
                    <a:pt x="1281" y="0"/>
                  </a:moveTo>
                  <a:lnTo>
                    <a:pt x="0" y="2598"/>
                  </a:lnTo>
                  <a:lnTo>
                    <a:pt x="0" y="3665"/>
                  </a:lnTo>
                  <a:lnTo>
                    <a:pt x="1993" y="1352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4"/>
            <p:cNvSpPr/>
            <p:nvPr/>
          </p:nvSpPr>
          <p:spPr>
            <a:xfrm>
              <a:off x="2812700" y="2860600"/>
              <a:ext cx="108550" cy="52500"/>
            </a:xfrm>
            <a:custGeom>
              <a:rect b="b" l="l" r="r" t="t"/>
              <a:pathLst>
                <a:path extrusionOk="0" h="2100" w="4342">
                  <a:moveTo>
                    <a:pt x="1" y="0"/>
                  </a:moveTo>
                  <a:lnTo>
                    <a:pt x="1068" y="2099"/>
                  </a:lnTo>
                  <a:lnTo>
                    <a:pt x="4341" y="2099"/>
                  </a:lnTo>
                  <a:cubicBezTo>
                    <a:pt x="4092" y="854"/>
                    <a:pt x="3025" y="0"/>
                    <a:pt x="1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4"/>
            <p:cNvSpPr/>
            <p:nvPr/>
          </p:nvSpPr>
          <p:spPr>
            <a:xfrm>
              <a:off x="2770900" y="2938875"/>
              <a:ext cx="151250" cy="79175"/>
            </a:xfrm>
            <a:custGeom>
              <a:rect b="b" l="l" r="r" t="t"/>
              <a:pathLst>
                <a:path extrusionOk="0" h="3167" w="6050">
                  <a:moveTo>
                    <a:pt x="2669" y="0"/>
                  </a:moveTo>
                  <a:lnTo>
                    <a:pt x="0" y="3167"/>
                  </a:lnTo>
                  <a:lnTo>
                    <a:pt x="5551" y="3167"/>
                  </a:lnTo>
                  <a:cubicBezTo>
                    <a:pt x="5836" y="3167"/>
                    <a:pt x="6049" y="2918"/>
                    <a:pt x="6049" y="2633"/>
                  </a:cubicBez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4"/>
            <p:cNvSpPr/>
            <p:nvPr/>
          </p:nvSpPr>
          <p:spPr>
            <a:xfrm>
              <a:off x="2584100" y="2938875"/>
              <a:ext cx="152125" cy="79175"/>
            </a:xfrm>
            <a:custGeom>
              <a:rect b="b" l="l" r="r" t="t"/>
              <a:pathLst>
                <a:path extrusionOk="0" h="3167" w="6085">
                  <a:moveTo>
                    <a:pt x="0" y="0"/>
                  </a:moveTo>
                  <a:lnTo>
                    <a:pt x="0" y="2633"/>
                  </a:lnTo>
                  <a:cubicBezTo>
                    <a:pt x="0" y="2918"/>
                    <a:pt x="214" y="3167"/>
                    <a:pt x="498" y="3167"/>
                  </a:cubicBezTo>
                  <a:lnTo>
                    <a:pt x="6085" y="3167"/>
                  </a:lnTo>
                  <a:lnTo>
                    <a:pt x="3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4"/>
            <p:cNvSpPr/>
            <p:nvPr/>
          </p:nvSpPr>
          <p:spPr>
            <a:xfrm>
              <a:off x="2584975" y="2860600"/>
              <a:ext cx="107675" cy="52500"/>
            </a:xfrm>
            <a:custGeom>
              <a:rect b="b" l="l" r="r" t="t"/>
              <a:pathLst>
                <a:path extrusionOk="0" h="2100" w="4307">
                  <a:moveTo>
                    <a:pt x="2563" y="0"/>
                  </a:moveTo>
                  <a:cubicBezTo>
                    <a:pt x="1317" y="0"/>
                    <a:pt x="250" y="854"/>
                    <a:pt x="1" y="2099"/>
                  </a:cubicBezTo>
                  <a:lnTo>
                    <a:pt x="3274" y="209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4"/>
            <p:cNvSpPr/>
            <p:nvPr/>
          </p:nvSpPr>
          <p:spPr>
            <a:xfrm>
              <a:off x="2608100" y="2573050"/>
              <a:ext cx="290025" cy="105200"/>
            </a:xfrm>
            <a:custGeom>
              <a:rect b="b" l="l" r="r" t="t"/>
              <a:pathLst>
                <a:path extrusionOk="0" h="4208" w="11601">
                  <a:moveTo>
                    <a:pt x="6334" y="2109"/>
                  </a:moveTo>
                  <a:cubicBezTo>
                    <a:pt x="7010" y="2109"/>
                    <a:pt x="7010" y="3176"/>
                    <a:pt x="6334" y="3176"/>
                  </a:cubicBezTo>
                  <a:lnTo>
                    <a:pt x="5267" y="3176"/>
                  </a:lnTo>
                  <a:cubicBezTo>
                    <a:pt x="4591" y="3176"/>
                    <a:pt x="4591" y="2109"/>
                    <a:pt x="5267" y="2109"/>
                  </a:cubicBezTo>
                  <a:close/>
                  <a:moveTo>
                    <a:pt x="5801" y="1"/>
                  </a:moveTo>
                  <a:cubicBezTo>
                    <a:pt x="5045" y="1"/>
                    <a:pt x="4288" y="170"/>
                    <a:pt x="3595" y="508"/>
                  </a:cubicBezTo>
                  <a:lnTo>
                    <a:pt x="357" y="2180"/>
                  </a:lnTo>
                  <a:cubicBezTo>
                    <a:pt x="214" y="2251"/>
                    <a:pt x="108" y="2393"/>
                    <a:pt x="72" y="2571"/>
                  </a:cubicBezTo>
                  <a:cubicBezTo>
                    <a:pt x="1" y="2892"/>
                    <a:pt x="286" y="3069"/>
                    <a:pt x="535" y="3318"/>
                  </a:cubicBezTo>
                  <a:cubicBezTo>
                    <a:pt x="1104" y="3888"/>
                    <a:pt x="1851" y="4208"/>
                    <a:pt x="2670" y="4208"/>
                  </a:cubicBezTo>
                  <a:lnTo>
                    <a:pt x="8932" y="4208"/>
                  </a:lnTo>
                  <a:cubicBezTo>
                    <a:pt x="9750" y="4208"/>
                    <a:pt x="10497" y="3888"/>
                    <a:pt x="11067" y="3318"/>
                  </a:cubicBezTo>
                  <a:cubicBezTo>
                    <a:pt x="11316" y="3069"/>
                    <a:pt x="11600" y="2856"/>
                    <a:pt x="11529" y="2571"/>
                  </a:cubicBezTo>
                  <a:cubicBezTo>
                    <a:pt x="11494" y="2393"/>
                    <a:pt x="11387" y="2251"/>
                    <a:pt x="11245" y="2180"/>
                  </a:cubicBezTo>
                  <a:lnTo>
                    <a:pt x="8007" y="508"/>
                  </a:lnTo>
                  <a:cubicBezTo>
                    <a:pt x="7313" y="170"/>
                    <a:pt x="6557" y="1"/>
                    <a:pt x="5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4"/>
            <p:cNvSpPr/>
            <p:nvPr/>
          </p:nvSpPr>
          <p:spPr>
            <a:xfrm>
              <a:off x="2689950" y="2704025"/>
              <a:ext cx="126325" cy="25825"/>
            </a:xfrm>
            <a:custGeom>
              <a:rect b="b" l="l" r="r" t="t"/>
              <a:pathLst>
                <a:path extrusionOk="0" h="1033" w="5053">
                  <a:moveTo>
                    <a:pt x="0" y="1"/>
                  </a:moveTo>
                  <a:cubicBezTo>
                    <a:pt x="250" y="606"/>
                    <a:pt x="819" y="1033"/>
                    <a:pt x="1495" y="1033"/>
                  </a:cubicBezTo>
                  <a:lnTo>
                    <a:pt x="3559" y="1033"/>
                  </a:lnTo>
                  <a:cubicBezTo>
                    <a:pt x="4235" y="1033"/>
                    <a:pt x="4839" y="606"/>
                    <a:pt x="5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4"/>
            <p:cNvSpPr/>
            <p:nvPr/>
          </p:nvSpPr>
          <p:spPr>
            <a:xfrm>
              <a:off x="2661475" y="2704025"/>
              <a:ext cx="183275" cy="218850"/>
            </a:xfrm>
            <a:custGeom>
              <a:rect b="b" l="l" r="r" t="t"/>
              <a:pathLst>
                <a:path extrusionOk="0" h="8754" w="7331">
                  <a:moveTo>
                    <a:pt x="4713" y="3081"/>
                  </a:moveTo>
                  <a:cubicBezTo>
                    <a:pt x="5118" y="3081"/>
                    <a:pt x="5486" y="3643"/>
                    <a:pt x="5053" y="4021"/>
                  </a:cubicBezTo>
                  <a:cubicBezTo>
                    <a:pt x="4662" y="4413"/>
                    <a:pt x="4155" y="4609"/>
                    <a:pt x="3648" y="4609"/>
                  </a:cubicBezTo>
                  <a:cubicBezTo>
                    <a:pt x="3141" y="4609"/>
                    <a:pt x="2634" y="4413"/>
                    <a:pt x="2242" y="4021"/>
                  </a:cubicBezTo>
                  <a:cubicBezTo>
                    <a:pt x="2029" y="3808"/>
                    <a:pt x="2029" y="3488"/>
                    <a:pt x="2242" y="3274"/>
                  </a:cubicBezTo>
                  <a:cubicBezTo>
                    <a:pt x="2349" y="3185"/>
                    <a:pt x="2483" y="3141"/>
                    <a:pt x="2616" y="3141"/>
                  </a:cubicBezTo>
                  <a:cubicBezTo>
                    <a:pt x="2749" y="3141"/>
                    <a:pt x="2883" y="3185"/>
                    <a:pt x="2990" y="3274"/>
                  </a:cubicBezTo>
                  <a:cubicBezTo>
                    <a:pt x="3185" y="3470"/>
                    <a:pt x="3426" y="3568"/>
                    <a:pt x="3666" y="3568"/>
                  </a:cubicBezTo>
                  <a:cubicBezTo>
                    <a:pt x="3906" y="3568"/>
                    <a:pt x="4146" y="3470"/>
                    <a:pt x="4342" y="3274"/>
                  </a:cubicBezTo>
                  <a:cubicBezTo>
                    <a:pt x="4453" y="3137"/>
                    <a:pt x="4585" y="3081"/>
                    <a:pt x="4713" y="3081"/>
                  </a:cubicBezTo>
                  <a:close/>
                  <a:moveTo>
                    <a:pt x="1" y="1"/>
                  </a:moveTo>
                  <a:lnTo>
                    <a:pt x="1" y="2491"/>
                  </a:lnTo>
                  <a:cubicBezTo>
                    <a:pt x="1" y="4021"/>
                    <a:pt x="890" y="5409"/>
                    <a:pt x="2278" y="6014"/>
                  </a:cubicBezTo>
                  <a:lnTo>
                    <a:pt x="3666" y="8754"/>
                  </a:lnTo>
                  <a:lnTo>
                    <a:pt x="5053" y="5978"/>
                  </a:lnTo>
                  <a:cubicBezTo>
                    <a:pt x="6405" y="5409"/>
                    <a:pt x="7295" y="4093"/>
                    <a:pt x="7331" y="2598"/>
                  </a:cubicBezTo>
                  <a:lnTo>
                    <a:pt x="7331" y="1"/>
                  </a:lnTo>
                  <a:lnTo>
                    <a:pt x="7259" y="1"/>
                  </a:lnTo>
                  <a:cubicBezTo>
                    <a:pt x="7010" y="1211"/>
                    <a:pt x="5943" y="2100"/>
                    <a:pt x="4698" y="2100"/>
                  </a:cubicBezTo>
                  <a:lnTo>
                    <a:pt x="2634" y="2100"/>
                  </a:lnTo>
                  <a:cubicBezTo>
                    <a:pt x="1389" y="2100"/>
                    <a:pt x="321" y="1211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4" name="Google Shape;2844;p94"/>
          <p:cNvGrpSpPr/>
          <p:nvPr/>
        </p:nvGrpSpPr>
        <p:grpSpPr>
          <a:xfrm>
            <a:off x="2530725" y="1985122"/>
            <a:ext cx="457250" cy="444150"/>
            <a:chOff x="2530725" y="1894350"/>
            <a:chExt cx="457250" cy="444150"/>
          </a:xfrm>
        </p:grpSpPr>
        <p:sp>
          <p:nvSpPr>
            <p:cNvPr id="2845" name="Google Shape;2845;p94"/>
            <p:cNvSpPr/>
            <p:nvPr/>
          </p:nvSpPr>
          <p:spPr>
            <a:xfrm>
              <a:off x="2656675" y="1894350"/>
              <a:ext cx="191625" cy="104550"/>
            </a:xfrm>
            <a:custGeom>
              <a:rect b="b" l="l" r="r" t="t"/>
              <a:pathLst>
                <a:path extrusionOk="0" h="4182" w="7665">
                  <a:moveTo>
                    <a:pt x="3871" y="1"/>
                  </a:moveTo>
                  <a:cubicBezTo>
                    <a:pt x="3609" y="1"/>
                    <a:pt x="3342" y="170"/>
                    <a:pt x="3324" y="508"/>
                  </a:cubicBezTo>
                  <a:lnTo>
                    <a:pt x="3324" y="1539"/>
                  </a:lnTo>
                  <a:lnTo>
                    <a:pt x="727" y="1539"/>
                  </a:lnTo>
                  <a:cubicBezTo>
                    <a:pt x="705" y="1537"/>
                    <a:pt x="683" y="1536"/>
                    <a:pt x="663" y="1536"/>
                  </a:cubicBezTo>
                  <a:cubicBezTo>
                    <a:pt x="1" y="1536"/>
                    <a:pt x="1" y="2574"/>
                    <a:pt x="663" y="2574"/>
                  </a:cubicBezTo>
                  <a:cubicBezTo>
                    <a:pt x="683" y="2574"/>
                    <a:pt x="705" y="2573"/>
                    <a:pt x="727" y="2571"/>
                  </a:cubicBezTo>
                  <a:lnTo>
                    <a:pt x="727" y="2607"/>
                  </a:lnTo>
                  <a:lnTo>
                    <a:pt x="2328" y="2607"/>
                  </a:lnTo>
                  <a:cubicBezTo>
                    <a:pt x="2185" y="2714"/>
                    <a:pt x="2079" y="2820"/>
                    <a:pt x="1972" y="2927"/>
                  </a:cubicBezTo>
                  <a:cubicBezTo>
                    <a:pt x="2328" y="3763"/>
                    <a:pt x="3093" y="4181"/>
                    <a:pt x="3862" y="4181"/>
                  </a:cubicBezTo>
                  <a:cubicBezTo>
                    <a:pt x="4632" y="4181"/>
                    <a:pt x="5405" y="3763"/>
                    <a:pt x="5779" y="2927"/>
                  </a:cubicBezTo>
                  <a:cubicBezTo>
                    <a:pt x="5672" y="2820"/>
                    <a:pt x="5530" y="2714"/>
                    <a:pt x="5423" y="2607"/>
                  </a:cubicBezTo>
                  <a:lnTo>
                    <a:pt x="6989" y="2607"/>
                  </a:lnTo>
                  <a:cubicBezTo>
                    <a:pt x="7665" y="2607"/>
                    <a:pt x="7665" y="1575"/>
                    <a:pt x="6989" y="1575"/>
                  </a:cubicBezTo>
                  <a:lnTo>
                    <a:pt x="4391" y="1575"/>
                  </a:lnTo>
                  <a:lnTo>
                    <a:pt x="4391" y="508"/>
                  </a:lnTo>
                  <a:cubicBezTo>
                    <a:pt x="4391" y="170"/>
                    <a:pt x="4133" y="1"/>
                    <a:pt x="3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4"/>
            <p:cNvSpPr/>
            <p:nvPr/>
          </p:nvSpPr>
          <p:spPr>
            <a:xfrm>
              <a:off x="2530725" y="1972625"/>
              <a:ext cx="457250" cy="365875"/>
            </a:xfrm>
            <a:custGeom>
              <a:rect b="b" l="l" r="r" t="t"/>
              <a:pathLst>
                <a:path extrusionOk="0" h="14635" w="18290">
                  <a:moveTo>
                    <a:pt x="15158" y="9972"/>
                  </a:moveTo>
                  <a:cubicBezTo>
                    <a:pt x="15620" y="9972"/>
                    <a:pt x="15834" y="10541"/>
                    <a:pt x="15514" y="10862"/>
                  </a:cubicBezTo>
                  <a:cubicBezTo>
                    <a:pt x="15408" y="10967"/>
                    <a:pt x="15276" y="11015"/>
                    <a:pt x="15146" y="11015"/>
                  </a:cubicBezTo>
                  <a:cubicBezTo>
                    <a:pt x="14881" y="11015"/>
                    <a:pt x="14624" y="10816"/>
                    <a:pt x="14624" y="10506"/>
                  </a:cubicBezTo>
                  <a:cubicBezTo>
                    <a:pt x="14624" y="10221"/>
                    <a:pt x="14838" y="9972"/>
                    <a:pt x="15158" y="9972"/>
                  </a:cubicBezTo>
                  <a:close/>
                  <a:moveTo>
                    <a:pt x="17293" y="1"/>
                  </a:moveTo>
                  <a:cubicBezTo>
                    <a:pt x="17026" y="1"/>
                    <a:pt x="16759" y="170"/>
                    <a:pt x="16759" y="508"/>
                  </a:cubicBezTo>
                  <a:lnTo>
                    <a:pt x="16759" y="1041"/>
                  </a:lnTo>
                  <a:lnTo>
                    <a:pt x="11458" y="1041"/>
                  </a:lnTo>
                  <a:cubicBezTo>
                    <a:pt x="11458" y="970"/>
                    <a:pt x="11422" y="899"/>
                    <a:pt x="11386" y="828"/>
                  </a:cubicBezTo>
                  <a:cubicBezTo>
                    <a:pt x="10764" y="1664"/>
                    <a:pt x="9830" y="2082"/>
                    <a:pt x="8896" y="2082"/>
                  </a:cubicBezTo>
                  <a:cubicBezTo>
                    <a:pt x="7962" y="2082"/>
                    <a:pt x="7028" y="1664"/>
                    <a:pt x="6405" y="828"/>
                  </a:cubicBezTo>
                  <a:cubicBezTo>
                    <a:pt x="6369" y="899"/>
                    <a:pt x="6369" y="970"/>
                    <a:pt x="6334" y="1041"/>
                  </a:cubicBezTo>
                  <a:lnTo>
                    <a:pt x="1032" y="1041"/>
                  </a:lnTo>
                  <a:lnTo>
                    <a:pt x="1032" y="508"/>
                  </a:lnTo>
                  <a:cubicBezTo>
                    <a:pt x="1015" y="205"/>
                    <a:pt x="774" y="54"/>
                    <a:pt x="530" y="54"/>
                  </a:cubicBezTo>
                  <a:cubicBezTo>
                    <a:pt x="285" y="54"/>
                    <a:pt x="36" y="205"/>
                    <a:pt x="0" y="508"/>
                  </a:cubicBezTo>
                  <a:lnTo>
                    <a:pt x="0" y="1575"/>
                  </a:lnTo>
                  <a:cubicBezTo>
                    <a:pt x="0" y="1860"/>
                    <a:pt x="250" y="2073"/>
                    <a:pt x="534" y="2073"/>
                  </a:cubicBezTo>
                  <a:lnTo>
                    <a:pt x="1175" y="2073"/>
                  </a:lnTo>
                  <a:cubicBezTo>
                    <a:pt x="783" y="3105"/>
                    <a:pt x="1566" y="4172"/>
                    <a:pt x="2633" y="4172"/>
                  </a:cubicBezTo>
                  <a:cubicBezTo>
                    <a:pt x="3736" y="4172"/>
                    <a:pt x="4484" y="3105"/>
                    <a:pt x="4092" y="2073"/>
                  </a:cubicBezTo>
                  <a:lnTo>
                    <a:pt x="6334" y="2073"/>
                  </a:lnTo>
                  <a:cubicBezTo>
                    <a:pt x="6512" y="3212"/>
                    <a:pt x="7259" y="4742"/>
                    <a:pt x="8362" y="5098"/>
                  </a:cubicBezTo>
                  <a:lnTo>
                    <a:pt x="8362" y="6307"/>
                  </a:lnTo>
                  <a:cubicBezTo>
                    <a:pt x="8362" y="6877"/>
                    <a:pt x="7899" y="7375"/>
                    <a:pt x="7330" y="7375"/>
                  </a:cubicBezTo>
                  <a:lnTo>
                    <a:pt x="4235" y="7375"/>
                  </a:lnTo>
                  <a:cubicBezTo>
                    <a:pt x="4192" y="7372"/>
                    <a:pt x="4150" y="7371"/>
                    <a:pt x="4108" y="7371"/>
                  </a:cubicBezTo>
                  <a:cubicBezTo>
                    <a:pt x="2956" y="7371"/>
                    <a:pt x="2029" y="8305"/>
                    <a:pt x="2029" y="9438"/>
                  </a:cubicBezTo>
                  <a:cubicBezTo>
                    <a:pt x="2029" y="10626"/>
                    <a:pt x="2988" y="11539"/>
                    <a:pt x="4167" y="11539"/>
                  </a:cubicBezTo>
                  <a:cubicBezTo>
                    <a:pt x="4190" y="11539"/>
                    <a:pt x="4212" y="11538"/>
                    <a:pt x="4235" y="11538"/>
                  </a:cubicBezTo>
                  <a:lnTo>
                    <a:pt x="7330" y="11538"/>
                  </a:lnTo>
                  <a:cubicBezTo>
                    <a:pt x="7899" y="11538"/>
                    <a:pt x="8362" y="12000"/>
                    <a:pt x="8362" y="12569"/>
                  </a:cubicBezTo>
                  <a:cubicBezTo>
                    <a:pt x="8362" y="13688"/>
                    <a:pt x="9288" y="14634"/>
                    <a:pt x="10400" y="14634"/>
                  </a:cubicBezTo>
                  <a:cubicBezTo>
                    <a:pt x="10420" y="14634"/>
                    <a:pt x="10441" y="14634"/>
                    <a:pt x="10461" y="14633"/>
                  </a:cubicBezTo>
                  <a:lnTo>
                    <a:pt x="15158" y="14633"/>
                  </a:lnTo>
                  <a:cubicBezTo>
                    <a:pt x="15300" y="14633"/>
                    <a:pt x="15443" y="14562"/>
                    <a:pt x="15549" y="14455"/>
                  </a:cubicBezTo>
                  <a:lnTo>
                    <a:pt x="15585" y="14455"/>
                  </a:lnTo>
                  <a:lnTo>
                    <a:pt x="17257" y="12071"/>
                  </a:lnTo>
                  <a:cubicBezTo>
                    <a:pt x="18289" y="10613"/>
                    <a:pt x="17649" y="8584"/>
                    <a:pt x="15976" y="8015"/>
                  </a:cubicBezTo>
                  <a:cubicBezTo>
                    <a:pt x="15703" y="7922"/>
                    <a:pt x="15427" y="7878"/>
                    <a:pt x="15158" y="7878"/>
                  </a:cubicBezTo>
                  <a:cubicBezTo>
                    <a:pt x="13780" y="7878"/>
                    <a:pt x="12561" y="9018"/>
                    <a:pt x="12561" y="10506"/>
                  </a:cubicBezTo>
                  <a:cubicBezTo>
                    <a:pt x="12525" y="11040"/>
                    <a:pt x="12703" y="11573"/>
                    <a:pt x="13023" y="12000"/>
                  </a:cubicBezTo>
                  <a:lnTo>
                    <a:pt x="14162" y="13637"/>
                  </a:lnTo>
                  <a:lnTo>
                    <a:pt x="10461" y="13637"/>
                  </a:lnTo>
                  <a:cubicBezTo>
                    <a:pt x="9892" y="13637"/>
                    <a:pt x="9429" y="13139"/>
                    <a:pt x="9429" y="12569"/>
                  </a:cubicBezTo>
                  <a:cubicBezTo>
                    <a:pt x="9429" y="11431"/>
                    <a:pt x="8469" y="10506"/>
                    <a:pt x="7330" y="10506"/>
                  </a:cubicBezTo>
                  <a:lnTo>
                    <a:pt x="4235" y="10506"/>
                  </a:lnTo>
                  <a:cubicBezTo>
                    <a:pt x="4212" y="10507"/>
                    <a:pt x="4189" y="10507"/>
                    <a:pt x="4167" y="10507"/>
                  </a:cubicBezTo>
                  <a:cubicBezTo>
                    <a:pt x="2774" y="10507"/>
                    <a:pt x="2763" y="8403"/>
                    <a:pt x="4134" y="8403"/>
                  </a:cubicBezTo>
                  <a:cubicBezTo>
                    <a:pt x="4167" y="8403"/>
                    <a:pt x="4200" y="8404"/>
                    <a:pt x="4235" y="8407"/>
                  </a:cubicBezTo>
                  <a:lnTo>
                    <a:pt x="7330" y="8407"/>
                  </a:lnTo>
                  <a:cubicBezTo>
                    <a:pt x="8469" y="8407"/>
                    <a:pt x="9429" y="7481"/>
                    <a:pt x="9429" y="6307"/>
                  </a:cubicBezTo>
                  <a:lnTo>
                    <a:pt x="9429" y="5133"/>
                  </a:lnTo>
                  <a:cubicBezTo>
                    <a:pt x="10532" y="4742"/>
                    <a:pt x="11280" y="3212"/>
                    <a:pt x="11458" y="2073"/>
                  </a:cubicBezTo>
                  <a:lnTo>
                    <a:pt x="13664" y="2073"/>
                  </a:lnTo>
                  <a:cubicBezTo>
                    <a:pt x="13628" y="2251"/>
                    <a:pt x="13592" y="2429"/>
                    <a:pt x="13592" y="2607"/>
                  </a:cubicBezTo>
                  <a:cubicBezTo>
                    <a:pt x="13486" y="3532"/>
                    <a:pt x="14197" y="4350"/>
                    <a:pt x="15122" y="4350"/>
                  </a:cubicBezTo>
                  <a:cubicBezTo>
                    <a:pt x="16083" y="4350"/>
                    <a:pt x="16795" y="3532"/>
                    <a:pt x="16688" y="2607"/>
                  </a:cubicBezTo>
                  <a:cubicBezTo>
                    <a:pt x="16688" y="2429"/>
                    <a:pt x="16652" y="2251"/>
                    <a:pt x="16581" y="2073"/>
                  </a:cubicBezTo>
                  <a:lnTo>
                    <a:pt x="17257" y="2073"/>
                  </a:lnTo>
                  <a:cubicBezTo>
                    <a:pt x="17275" y="2075"/>
                    <a:pt x="17294" y="2077"/>
                    <a:pt x="17312" y="2077"/>
                  </a:cubicBezTo>
                  <a:cubicBezTo>
                    <a:pt x="17577" y="2077"/>
                    <a:pt x="17826" y="1841"/>
                    <a:pt x="17826" y="1575"/>
                  </a:cubicBezTo>
                  <a:lnTo>
                    <a:pt x="17826" y="508"/>
                  </a:lnTo>
                  <a:cubicBezTo>
                    <a:pt x="17826" y="170"/>
                    <a:pt x="17560" y="1"/>
                    <a:pt x="17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7" name="Google Shape;2847;p94"/>
          <p:cNvGrpSpPr/>
          <p:nvPr/>
        </p:nvGrpSpPr>
        <p:grpSpPr>
          <a:xfrm>
            <a:off x="2583200" y="1330447"/>
            <a:ext cx="338950" cy="445000"/>
            <a:chOff x="2583200" y="1239675"/>
            <a:chExt cx="338950" cy="445000"/>
          </a:xfrm>
        </p:grpSpPr>
        <p:sp>
          <p:nvSpPr>
            <p:cNvPr id="2848" name="Google Shape;2848;p94"/>
            <p:cNvSpPr/>
            <p:nvPr/>
          </p:nvSpPr>
          <p:spPr>
            <a:xfrm>
              <a:off x="2583200" y="1319050"/>
              <a:ext cx="338950" cy="365625"/>
            </a:xfrm>
            <a:custGeom>
              <a:rect b="b" l="l" r="r" t="t"/>
              <a:pathLst>
                <a:path extrusionOk="0" h="14625" w="13558">
                  <a:moveTo>
                    <a:pt x="6832" y="3132"/>
                  </a:moveTo>
                  <a:cubicBezTo>
                    <a:pt x="7686" y="3132"/>
                    <a:pt x="8362" y="3808"/>
                    <a:pt x="8362" y="4697"/>
                  </a:cubicBezTo>
                  <a:lnTo>
                    <a:pt x="8362" y="6405"/>
                  </a:lnTo>
                  <a:lnTo>
                    <a:pt x="11138" y="7330"/>
                  </a:lnTo>
                  <a:cubicBezTo>
                    <a:pt x="11351" y="7401"/>
                    <a:pt x="11493" y="7615"/>
                    <a:pt x="11493" y="7828"/>
                  </a:cubicBezTo>
                  <a:lnTo>
                    <a:pt x="11493" y="8860"/>
                  </a:lnTo>
                  <a:cubicBezTo>
                    <a:pt x="11493" y="9145"/>
                    <a:pt x="11244" y="9394"/>
                    <a:pt x="10960" y="9394"/>
                  </a:cubicBezTo>
                  <a:lnTo>
                    <a:pt x="8291" y="9394"/>
                  </a:lnTo>
                  <a:lnTo>
                    <a:pt x="8113" y="10461"/>
                  </a:lnTo>
                  <a:lnTo>
                    <a:pt x="9252" y="11600"/>
                  </a:lnTo>
                  <a:cubicBezTo>
                    <a:pt x="9394" y="11778"/>
                    <a:pt x="9465" y="11991"/>
                    <a:pt x="9359" y="12169"/>
                  </a:cubicBezTo>
                  <a:cubicBezTo>
                    <a:pt x="9295" y="12361"/>
                    <a:pt x="9145" y="12495"/>
                    <a:pt x="8961" y="12495"/>
                  </a:cubicBezTo>
                  <a:cubicBezTo>
                    <a:pt x="8940" y="12495"/>
                    <a:pt x="8918" y="12493"/>
                    <a:pt x="8896" y="12490"/>
                  </a:cubicBezTo>
                  <a:lnTo>
                    <a:pt x="4733" y="12490"/>
                  </a:lnTo>
                  <a:cubicBezTo>
                    <a:pt x="4270" y="12490"/>
                    <a:pt x="4021" y="11956"/>
                    <a:pt x="4342" y="11600"/>
                  </a:cubicBezTo>
                  <a:lnTo>
                    <a:pt x="5480" y="10461"/>
                  </a:lnTo>
                  <a:lnTo>
                    <a:pt x="5302" y="9394"/>
                  </a:lnTo>
                  <a:lnTo>
                    <a:pt x="2634" y="9394"/>
                  </a:lnTo>
                  <a:cubicBezTo>
                    <a:pt x="2349" y="9358"/>
                    <a:pt x="2100" y="9145"/>
                    <a:pt x="2100" y="8860"/>
                  </a:cubicBezTo>
                  <a:lnTo>
                    <a:pt x="2100" y="7793"/>
                  </a:lnTo>
                  <a:cubicBezTo>
                    <a:pt x="2100" y="7579"/>
                    <a:pt x="2242" y="7366"/>
                    <a:pt x="2456" y="7330"/>
                  </a:cubicBezTo>
                  <a:lnTo>
                    <a:pt x="5231" y="6405"/>
                  </a:lnTo>
                  <a:lnTo>
                    <a:pt x="5231" y="4697"/>
                  </a:lnTo>
                  <a:cubicBezTo>
                    <a:pt x="5231" y="3808"/>
                    <a:pt x="5943" y="3132"/>
                    <a:pt x="6832" y="3132"/>
                  </a:cubicBezTo>
                  <a:close/>
                  <a:moveTo>
                    <a:pt x="534" y="1"/>
                  </a:moveTo>
                  <a:cubicBezTo>
                    <a:pt x="250" y="1"/>
                    <a:pt x="1" y="214"/>
                    <a:pt x="1" y="499"/>
                  </a:cubicBezTo>
                  <a:lnTo>
                    <a:pt x="1" y="14091"/>
                  </a:lnTo>
                  <a:cubicBezTo>
                    <a:pt x="1" y="14411"/>
                    <a:pt x="250" y="14624"/>
                    <a:pt x="534" y="14624"/>
                  </a:cubicBezTo>
                  <a:lnTo>
                    <a:pt x="13059" y="14624"/>
                  </a:lnTo>
                  <a:cubicBezTo>
                    <a:pt x="13344" y="14624"/>
                    <a:pt x="13557" y="14411"/>
                    <a:pt x="13557" y="14091"/>
                  </a:cubicBezTo>
                  <a:lnTo>
                    <a:pt x="13557" y="499"/>
                  </a:lnTo>
                  <a:cubicBezTo>
                    <a:pt x="13557" y="214"/>
                    <a:pt x="13344" y="1"/>
                    <a:pt x="13059" y="1"/>
                  </a:cubicBezTo>
                  <a:lnTo>
                    <a:pt x="10390" y="1"/>
                  </a:lnTo>
                  <a:cubicBezTo>
                    <a:pt x="10390" y="179"/>
                    <a:pt x="10426" y="356"/>
                    <a:pt x="10426" y="534"/>
                  </a:cubicBezTo>
                  <a:lnTo>
                    <a:pt x="10426" y="2100"/>
                  </a:lnTo>
                  <a:lnTo>
                    <a:pt x="10960" y="2100"/>
                  </a:lnTo>
                  <a:cubicBezTo>
                    <a:pt x="11636" y="2100"/>
                    <a:pt x="11636" y="3132"/>
                    <a:pt x="10960" y="3132"/>
                  </a:cubicBezTo>
                  <a:lnTo>
                    <a:pt x="8860" y="3132"/>
                  </a:lnTo>
                  <a:cubicBezTo>
                    <a:pt x="8184" y="3132"/>
                    <a:pt x="8184" y="2100"/>
                    <a:pt x="8860" y="2100"/>
                  </a:cubicBezTo>
                  <a:lnTo>
                    <a:pt x="9394" y="2100"/>
                  </a:lnTo>
                  <a:lnTo>
                    <a:pt x="9394" y="499"/>
                  </a:lnTo>
                  <a:cubicBezTo>
                    <a:pt x="9394" y="356"/>
                    <a:pt x="9359" y="179"/>
                    <a:pt x="9323" y="1"/>
                  </a:cubicBezTo>
                  <a:lnTo>
                    <a:pt x="4235" y="1"/>
                  </a:lnTo>
                  <a:cubicBezTo>
                    <a:pt x="4199" y="179"/>
                    <a:pt x="4199" y="356"/>
                    <a:pt x="4199" y="499"/>
                  </a:cubicBezTo>
                  <a:lnTo>
                    <a:pt x="4199" y="2100"/>
                  </a:lnTo>
                  <a:lnTo>
                    <a:pt x="4697" y="2100"/>
                  </a:lnTo>
                  <a:cubicBezTo>
                    <a:pt x="5409" y="2100"/>
                    <a:pt x="5409" y="3132"/>
                    <a:pt x="4697" y="3132"/>
                  </a:cubicBezTo>
                  <a:lnTo>
                    <a:pt x="2634" y="3132"/>
                  </a:lnTo>
                  <a:cubicBezTo>
                    <a:pt x="1922" y="3132"/>
                    <a:pt x="1922" y="2100"/>
                    <a:pt x="2634" y="2100"/>
                  </a:cubicBezTo>
                  <a:lnTo>
                    <a:pt x="3132" y="2100"/>
                  </a:lnTo>
                  <a:lnTo>
                    <a:pt x="3132" y="499"/>
                  </a:lnTo>
                  <a:cubicBezTo>
                    <a:pt x="3167" y="356"/>
                    <a:pt x="3167" y="179"/>
                    <a:pt x="3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4"/>
            <p:cNvSpPr/>
            <p:nvPr/>
          </p:nvSpPr>
          <p:spPr>
            <a:xfrm>
              <a:off x="2662375" y="1423125"/>
              <a:ext cx="182375" cy="182375"/>
            </a:xfrm>
            <a:custGeom>
              <a:rect b="b" l="l" r="r" t="t"/>
              <a:pathLst>
                <a:path extrusionOk="0" h="7295" w="7295">
                  <a:moveTo>
                    <a:pt x="3665" y="1"/>
                  </a:moveTo>
                  <a:cubicBezTo>
                    <a:pt x="3345" y="1"/>
                    <a:pt x="3132" y="250"/>
                    <a:pt x="3132" y="534"/>
                  </a:cubicBezTo>
                  <a:lnTo>
                    <a:pt x="3132" y="2598"/>
                  </a:lnTo>
                  <a:cubicBezTo>
                    <a:pt x="3132" y="2847"/>
                    <a:pt x="2989" y="3025"/>
                    <a:pt x="2776" y="3096"/>
                  </a:cubicBezTo>
                  <a:lnTo>
                    <a:pt x="0" y="4021"/>
                  </a:lnTo>
                  <a:lnTo>
                    <a:pt x="0" y="4164"/>
                  </a:lnTo>
                  <a:lnTo>
                    <a:pt x="2598" y="4164"/>
                  </a:lnTo>
                  <a:cubicBezTo>
                    <a:pt x="2847" y="4164"/>
                    <a:pt x="3060" y="4341"/>
                    <a:pt x="3132" y="4626"/>
                  </a:cubicBezTo>
                  <a:lnTo>
                    <a:pt x="3416" y="6405"/>
                  </a:lnTo>
                  <a:cubicBezTo>
                    <a:pt x="3416" y="6547"/>
                    <a:pt x="3381" y="6725"/>
                    <a:pt x="3274" y="6832"/>
                  </a:cubicBezTo>
                  <a:lnTo>
                    <a:pt x="2811" y="7295"/>
                  </a:lnTo>
                  <a:lnTo>
                    <a:pt x="4484" y="7295"/>
                  </a:lnTo>
                  <a:lnTo>
                    <a:pt x="4021" y="6832"/>
                  </a:lnTo>
                  <a:cubicBezTo>
                    <a:pt x="3914" y="6725"/>
                    <a:pt x="3843" y="6547"/>
                    <a:pt x="3879" y="6405"/>
                  </a:cubicBezTo>
                  <a:lnTo>
                    <a:pt x="4163" y="4626"/>
                  </a:lnTo>
                  <a:cubicBezTo>
                    <a:pt x="4199" y="4341"/>
                    <a:pt x="4448" y="4164"/>
                    <a:pt x="4697" y="4164"/>
                  </a:cubicBezTo>
                  <a:lnTo>
                    <a:pt x="7295" y="4164"/>
                  </a:lnTo>
                  <a:lnTo>
                    <a:pt x="7295" y="4021"/>
                  </a:lnTo>
                  <a:lnTo>
                    <a:pt x="4519" y="3096"/>
                  </a:lnTo>
                  <a:cubicBezTo>
                    <a:pt x="4306" y="3025"/>
                    <a:pt x="4163" y="2812"/>
                    <a:pt x="4163" y="2598"/>
                  </a:cubicBezTo>
                  <a:lnTo>
                    <a:pt x="4163" y="534"/>
                  </a:lnTo>
                  <a:cubicBezTo>
                    <a:pt x="4163" y="250"/>
                    <a:pt x="3914" y="1"/>
                    <a:pt x="3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4"/>
            <p:cNvSpPr/>
            <p:nvPr/>
          </p:nvSpPr>
          <p:spPr>
            <a:xfrm>
              <a:off x="2664150" y="1239675"/>
              <a:ext cx="179700" cy="79400"/>
            </a:xfrm>
            <a:custGeom>
              <a:rect b="b" l="l" r="r" t="t"/>
              <a:pathLst>
                <a:path extrusionOk="0" h="3176" w="7188">
                  <a:moveTo>
                    <a:pt x="3594" y="0"/>
                  </a:moveTo>
                  <a:cubicBezTo>
                    <a:pt x="1931" y="0"/>
                    <a:pt x="267" y="1059"/>
                    <a:pt x="1" y="3176"/>
                  </a:cubicBezTo>
                  <a:lnTo>
                    <a:pt x="1032" y="3176"/>
                  </a:lnTo>
                  <a:cubicBezTo>
                    <a:pt x="1282" y="1966"/>
                    <a:pt x="2349" y="1076"/>
                    <a:pt x="3594" y="1041"/>
                  </a:cubicBezTo>
                  <a:cubicBezTo>
                    <a:pt x="4804" y="1076"/>
                    <a:pt x="5871" y="1966"/>
                    <a:pt x="6121" y="3176"/>
                  </a:cubicBezTo>
                  <a:lnTo>
                    <a:pt x="7188" y="3176"/>
                  </a:lnTo>
                  <a:cubicBezTo>
                    <a:pt x="6921" y="1059"/>
                    <a:pt x="5258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1" name="Google Shape;2851;p94"/>
          <p:cNvGrpSpPr/>
          <p:nvPr/>
        </p:nvGrpSpPr>
        <p:grpSpPr>
          <a:xfrm>
            <a:off x="1780850" y="4118397"/>
            <a:ext cx="446125" cy="444975"/>
            <a:chOff x="1780850" y="4027625"/>
            <a:chExt cx="446125" cy="444975"/>
          </a:xfrm>
        </p:grpSpPr>
        <p:sp>
          <p:nvSpPr>
            <p:cNvPr id="2852" name="Google Shape;2852;p94"/>
            <p:cNvSpPr/>
            <p:nvPr/>
          </p:nvSpPr>
          <p:spPr>
            <a:xfrm>
              <a:off x="1792425" y="4121025"/>
              <a:ext cx="168150" cy="137025"/>
            </a:xfrm>
            <a:custGeom>
              <a:rect b="b" l="l" r="r" t="t"/>
              <a:pathLst>
                <a:path extrusionOk="0" h="5481" w="6726">
                  <a:moveTo>
                    <a:pt x="1300" y="1"/>
                  </a:moveTo>
                  <a:cubicBezTo>
                    <a:pt x="1163" y="1"/>
                    <a:pt x="1020" y="48"/>
                    <a:pt x="925" y="143"/>
                  </a:cubicBezTo>
                  <a:lnTo>
                    <a:pt x="214" y="890"/>
                  </a:lnTo>
                  <a:cubicBezTo>
                    <a:pt x="0" y="1104"/>
                    <a:pt x="0" y="1424"/>
                    <a:pt x="214" y="1638"/>
                  </a:cubicBezTo>
                  <a:lnTo>
                    <a:pt x="4057" y="5480"/>
                  </a:lnTo>
                  <a:lnTo>
                    <a:pt x="6725" y="2242"/>
                  </a:lnTo>
                  <a:lnTo>
                    <a:pt x="1495" y="36"/>
                  </a:lnTo>
                  <a:cubicBezTo>
                    <a:pt x="1435" y="13"/>
                    <a:pt x="1368" y="1"/>
                    <a:pt x="13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4"/>
            <p:cNvSpPr/>
            <p:nvPr/>
          </p:nvSpPr>
          <p:spPr>
            <a:xfrm>
              <a:off x="2065500" y="4027625"/>
              <a:ext cx="161475" cy="157925"/>
            </a:xfrm>
            <a:custGeom>
              <a:rect b="b" l="l" r="r" t="t"/>
              <a:pathLst>
                <a:path extrusionOk="0" h="6317" w="6459">
                  <a:moveTo>
                    <a:pt x="677" y="1"/>
                  </a:moveTo>
                  <a:cubicBezTo>
                    <a:pt x="1" y="1"/>
                    <a:pt x="1" y="1033"/>
                    <a:pt x="677" y="1033"/>
                  </a:cubicBezTo>
                  <a:cubicBezTo>
                    <a:pt x="3274" y="1033"/>
                    <a:pt x="5373" y="3132"/>
                    <a:pt x="5373" y="5729"/>
                  </a:cubicBezTo>
                  <a:cubicBezTo>
                    <a:pt x="5338" y="6121"/>
                    <a:pt x="5614" y="6316"/>
                    <a:pt x="5894" y="6316"/>
                  </a:cubicBezTo>
                  <a:cubicBezTo>
                    <a:pt x="6174" y="6316"/>
                    <a:pt x="6459" y="6121"/>
                    <a:pt x="6441" y="5729"/>
                  </a:cubicBezTo>
                  <a:cubicBezTo>
                    <a:pt x="6441" y="2563"/>
                    <a:pt x="3843" y="1"/>
                    <a:pt x="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4"/>
            <p:cNvSpPr/>
            <p:nvPr/>
          </p:nvSpPr>
          <p:spPr>
            <a:xfrm>
              <a:off x="2067275" y="4080125"/>
              <a:ext cx="106775" cy="104100"/>
            </a:xfrm>
            <a:custGeom>
              <a:rect b="b" l="l" r="r" t="t"/>
              <a:pathLst>
                <a:path extrusionOk="0" h="4164" w="4271">
                  <a:moveTo>
                    <a:pt x="606" y="0"/>
                  </a:moveTo>
                  <a:cubicBezTo>
                    <a:pt x="1" y="36"/>
                    <a:pt x="1" y="961"/>
                    <a:pt x="606" y="1032"/>
                  </a:cubicBezTo>
                  <a:cubicBezTo>
                    <a:pt x="2029" y="1068"/>
                    <a:pt x="3203" y="2206"/>
                    <a:pt x="3239" y="3629"/>
                  </a:cubicBezTo>
                  <a:cubicBezTo>
                    <a:pt x="3239" y="3985"/>
                    <a:pt x="3497" y="4163"/>
                    <a:pt x="3755" y="4163"/>
                  </a:cubicBezTo>
                  <a:cubicBezTo>
                    <a:pt x="4013" y="4163"/>
                    <a:pt x="4271" y="3985"/>
                    <a:pt x="4271" y="3629"/>
                  </a:cubicBezTo>
                  <a:cubicBezTo>
                    <a:pt x="4235" y="1637"/>
                    <a:pt x="2598" y="36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4"/>
            <p:cNvSpPr/>
            <p:nvPr/>
          </p:nvSpPr>
          <p:spPr>
            <a:xfrm>
              <a:off x="1995225" y="4292700"/>
              <a:ext cx="138800" cy="167700"/>
            </a:xfrm>
            <a:custGeom>
              <a:rect b="b" l="l" r="r" t="t"/>
              <a:pathLst>
                <a:path extrusionOk="0" h="6708" w="5552">
                  <a:moveTo>
                    <a:pt x="3239" y="1"/>
                  </a:moveTo>
                  <a:lnTo>
                    <a:pt x="1" y="2670"/>
                  </a:lnTo>
                  <a:lnTo>
                    <a:pt x="3879" y="6548"/>
                  </a:lnTo>
                  <a:cubicBezTo>
                    <a:pt x="3968" y="6655"/>
                    <a:pt x="4101" y="6708"/>
                    <a:pt x="4235" y="6708"/>
                  </a:cubicBezTo>
                  <a:cubicBezTo>
                    <a:pt x="4368" y="6708"/>
                    <a:pt x="4502" y="6655"/>
                    <a:pt x="4591" y="6548"/>
                  </a:cubicBezTo>
                  <a:lnTo>
                    <a:pt x="5338" y="5801"/>
                  </a:lnTo>
                  <a:cubicBezTo>
                    <a:pt x="5480" y="5658"/>
                    <a:pt x="5551" y="5409"/>
                    <a:pt x="5445" y="5231"/>
                  </a:cubicBezTo>
                  <a:lnTo>
                    <a:pt x="5445" y="5231"/>
                  </a:lnTo>
                  <a:lnTo>
                    <a:pt x="5445" y="5267"/>
                  </a:lnTo>
                  <a:lnTo>
                    <a:pt x="32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4"/>
            <p:cNvSpPr/>
            <p:nvPr/>
          </p:nvSpPr>
          <p:spPr>
            <a:xfrm>
              <a:off x="1780850" y="4135325"/>
              <a:ext cx="345175" cy="337275"/>
            </a:xfrm>
            <a:custGeom>
              <a:rect b="b" l="l" r="r" t="t"/>
              <a:pathLst>
                <a:path extrusionOk="0" h="13491" w="13807">
                  <a:moveTo>
                    <a:pt x="11710" y="0"/>
                  </a:moveTo>
                  <a:cubicBezTo>
                    <a:pt x="10574" y="0"/>
                    <a:pt x="9474" y="518"/>
                    <a:pt x="8718" y="1457"/>
                  </a:cubicBezTo>
                  <a:lnTo>
                    <a:pt x="3772" y="7399"/>
                  </a:lnTo>
                  <a:lnTo>
                    <a:pt x="2242" y="6616"/>
                  </a:lnTo>
                  <a:cubicBezTo>
                    <a:pt x="2162" y="6576"/>
                    <a:pt x="2082" y="6556"/>
                    <a:pt x="2004" y="6556"/>
                  </a:cubicBezTo>
                  <a:cubicBezTo>
                    <a:pt x="1874" y="6556"/>
                    <a:pt x="1749" y="6612"/>
                    <a:pt x="1638" y="6723"/>
                  </a:cubicBezTo>
                  <a:lnTo>
                    <a:pt x="179" y="8182"/>
                  </a:lnTo>
                  <a:cubicBezTo>
                    <a:pt x="72" y="8324"/>
                    <a:pt x="1" y="8466"/>
                    <a:pt x="36" y="8644"/>
                  </a:cubicBezTo>
                  <a:cubicBezTo>
                    <a:pt x="36" y="8787"/>
                    <a:pt x="143" y="8929"/>
                    <a:pt x="321" y="9036"/>
                  </a:cubicBezTo>
                  <a:lnTo>
                    <a:pt x="3096" y="10423"/>
                  </a:lnTo>
                  <a:lnTo>
                    <a:pt x="4484" y="13199"/>
                  </a:lnTo>
                  <a:cubicBezTo>
                    <a:pt x="4589" y="13388"/>
                    <a:pt x="4782" y="13491"/>
                    <a:pt x="4974" y="13491"/>
                  </a:cubicBezTo>
                  <a:cubicBezTo>
                    <a:pt x="5105" y="13491"/>
                    <a:pt x="5236" y="13442"/>
                    <a:pt x="5338" y="13341"/>
                  </a:cubicBezTo>
                  <a:lnTo>
                    <a:pt x="6797" y="11882"/>
                  </a:lnTo>
                  <a:cubicBezTo>
                    <a:pt x="6975" y="11704"/>
                    <a:pt x="7010" y="11455"/>
                    <a:pt x="6903" y="11277"/>
                  </a:cubicBezTo>
                  <a:lnTo>
                    <a:pt x="6121" y="9747"/>
                  </a:lnTo>
                  <a:lnTo>
                    <a:pt x="12027" y="4766"/>
                  </a:lnTo>
                  <a:cubicBezTo>
                    <a:pt x="13308" y="3770"/>
                    <a:pt x="13806" y="2062"/>
                    <a:pt x="13308" y="532"/>
                  </a:cubicBezTo>
                  <a:cubicBezTo>
                    <a:pt x="13237" y="354"/>
                    <a:pt x="13130" y="247"/>
                    <a:pt x="12952" y="212"/>
                  </a:cubicBezTo>
                  <a:cubicBezTo>
                    <a:pt x="12543" y="69"/>
                    <a:pt x="12124" y="0"/>
                    <a:pt x="11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7" name="Google Shape;2857;p94"/>
          <p:cNvGrpSpPr/>
          <p:nvPr/>
        </p:nvGrpSpPr>
        <p:grpSpPr>
          <a:xfrm>
            <a:off x="1007875" y="4118397"/>
            <a:ext cx="444775" cy="444850"/>
            <a:chOff x="1007875" y="4027625"/>
            <a:chExt cx="444775" cy="444850"/>
          </a:xfrm>
        </p:grpSpPr>
        <p:sp>
          <p:nvSpPr>
            <p:cNvPr id="2858" name="Google Shape;2858;p94"/>
            <p:cNvSpPr/>
            <p:nvPr/>
          </p:nvSpPr>
          <p:spPr>
            <a:xfrm>
              <a:off x="1191100" y="4027625"/>
              <a:ext cx="78300" cy="444800"/>
            </a:xfrm>
            <a:custGeom>
              <a:rect b="b" l="l" r="r" t="t"/>
              <a:pathLst>
                <a:path extrusionOk="0" h="17792" w="3132">
                  <a:moveTo>
                    <a:pt x="1566" y="1"/>
                  </a:moveTo>
                  <a:cubicBezTo>
                    <a:pt x="712" y="1"/>
                    <a:pt x="1" y="713"/>
                    <a:pt x="1" y="1566"/>
                  </a:cubicBezTo>
                  <a:lnTo>
                    <a:pt x="1" y="10497"/>
                  </a:lnTo>
                  <a:lnTo>
                    <a:pt x="499" y="16795"/>
                  </a:lnTo>
                  <a:cubicBezTo>
                    <a:pt x="534" y="17364"/>
                    <a:pt x="997" y="17791"/>
                    <a:pt x="1566" y="17791"/>
                  </a:cubicBezTo>
                  <a:cubicBezTo>
                    <a:pt x="2136" y="17791"/>
                    <a:pt x="2598" y="17364"/>
                    <a:pt x="2634" y="16795"/>
                  </a:cubicBezTo>
                  <a:lnTo>
                    <a:pt x="3132" y="10462"/>
                  </a:lnTo>
                  <a:lnTo>
                    <a:pt x="3132" y="1566"/>
                  </a:lnTo>
                  <a:cubicBezTo>
                    <a:pt x="3132" y="677"/>
                    <a:pt x="2420" y="1"/>
                    <a:pt x="1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4"/>
            <p:cNvSpPr/>
            <p:nvPr/>
          </p:nvSpPr>
          <p:spPr>
            <a:xfrm>
              <a:off x="1060350" y="4133100"/>
              <a:ext cx="77400" cy="83150"/>
            </a:xfrm>
            <a:custGeom>
              <a:rect b="b" l="l" r="r" t="t"/>
              <a:pathLst>
                <a:path extrusionOk="0" h="3326" w="3096">
                  <a:moveTo>
                    <a:pt x="1576" y="1"/>
                  </a:moveTo>
                  <a:cubicBezTo>
                    <a:pt x="1502" y="1"/>
                    <a:pt x="1427" y="6"/>
                    <a:pt x="1352" y="16"/>
                  </a:cubicBezTo>
                  <a:cubicBezTo>
                    <a:pt x="570" y="158"/>
                    <a:pt x="0" y="834"/>
                    <a:pt x="36" y="1653"/>
                  </a:cubicBezTo>
                  <a:lnTo>
                    <a:pt x="36" y="3325"/>
                  </a:lnTo>
                  <a:lnTo>
                    <a:pt x="3096" y="1155"/>
                  </a:lnTo>
                  <a:cubicBezTo>
                    <a:pt x="2903" y="447"/>
                    <a:pt x="227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4"/>
            <p:cNvSpPr/>
            <p:nvPr/>
          </p:nvSpPr>
          <p:spPr>
            <a:xfrm>
              <a:off x="1112825" y="4358525"/>
              <a:ext cx="64950" cy="113700"/>
            </a:xfrm>
            <a:custGeom>
              <a:rect b="b" l="l" r="r" t="t"/>
              <a:pathLst>
                <a:path extrusionOk="0" h="4548" w="2598">
                  <a:moveTo>
                    <a:pt x="2313" y="1"/>
                  </a:moveTo>
                  <a:lnTo>
                    <a:pt x="214" y="1495"/>
                  </a:lnTo>
                  <a:cubicBezTo>
                    <a:pt x="72" y="1602"/>
                    <a:pt x="1" y="1780"/>
                    <a:pt x="1" y="1922"/>
                  </a:cubicBezTo>
                  <a:lnTo>
                    <a:pt x="1" y="4057"/>
                  </a:lnTo>
                  <a:cubicBezTo>
                    <a:pt x="30" y="4351"/>
                    <a:pt x="253" y="4547"/>
                    <a:pt x="530" y="4547"/>
                  </a:cubicBezTo>
                  <a:cubicBezTo>
                    <a:pt x="589" y="4547"/>
                    <a:pt x="650" y="4538"/>
                    <a:pt x="712" y="4520"/>
                  </a:cubicBezTo>
                  <a:lnTo>
                    <a:pt x="2598" y="387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4"/>
            <p:cNvSpPr/>
            <p:nvPr/>
          </p:nvSpPr>
          <p:spPr>
            <a:xfrm>
              <a:off x="1282725" y="4358525"/>
              <a:ext cx="64950" cy="113950"/>
            </a:xfrm>
            <a:custGeom>
              <a:rect b="b" l="l" r="r" t="t"/>
              <a:pathLst>
                <a:path extrusionOk="0" h="4558" w="2598">
                  <a:moveTo>
                    <a:pt x="285" y="1"/>
                  </a:moveTo>
                  <a:lnTo>
                    <a:pt x="0" y="3879"/>
                  </a:lnTo>
                  <a:lnTo>
                    <a:pt x="1922" y="4520"/>
                  </a:lnTo>
                  <a:cubicBezTo>
                    <a:pt x="1980" y="4546"/>
                    <a:pt x="2039" y="4557"/>
                    <a:pt x="2098" y="4557"/>
                  </a:cubicBezTo>
                  <a:cubicBezTo>
                    <a:pt x="2360" y="4557"/>
                    <a:pt x="2598" y="4319"/>
                    <a:pt x="2598" y="4057"/>
                  </a:cubicBezTo>
                  <a:lnTo>
                    <a:pt x="2598" y="1922"/>
                  </a:lnTo>
                  <a:cubicBezTo>
                    <a:pt x="2598" y="1744"/>
                    <a:pt x="2527" y="1566"/>
                    <a:pt x="2384" y="1460"/>
                  </a:cubicBezTo>
                  <a:lnTo>
                    <a:pt x="2384" y="149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4"/>
            <p:cNvSpPr/>
            <p:nvPr/>
          </p:nvSpPr>
          <p:spPr>
            <a:xfrm>
              <a:off x="1322750" y="4132800"/>
              <a:ext cx="77025" cy="83450"/>
            </a:xfrm>
            <a:custGeom>
              <a:rect b="b" l="l" r="r" t="t"/>
              <a:pathLst>
                <a:path extrusionOk="0" h="3338" w="3081">
                  <a:moveTo>
                    <a:pt x="1511" y="0"/>
                  </a:moveTo>
                  <a:cubicBezTo>
                    <a:pt x="870" y="0"/>
                    <a:pt x="224" y="369"/>
                    <a:pt x="1" y="1167"/>
                  </a:cubicBezTo>
                  <a:lnTo>
                    <a:pt x="3061" y="3337"/>
                  </a:lnTo>
                  <a:lnTo>
                    <a:pt x="3061" y="1558"/>
                  </a:lnTo>
                  <a:cubicBezTo>
                    <a:pt x="3080" y="557"/>
                    <a:pt x="2299" y="0"/>
                    <a:pt x="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4"/>
            <p:cNvSpPr/>
            <p:nvPr/>
          </p:nvSpPr>
          <p:spPr>
            <a:xfrm>
              <a:off x="1295175" y="4173525"/>
              <a:ext cx="157475" cy="167875"/>
            </a:xfrm>
            <a:custGeom>
              <a:rect b="b" l="l" r="r" t="t"/>
              <a:pathLst>
                <a:path extrusionOk="0" h="6715" w="6299">
                  <a:moveTo>
                    <a:pt x="1" y="0"/>
                  </a:moveTo>
                  <a:lnTo>
                    <a:pt x="1" y="5088"/>
                  </a:lnTo>
                  <a:lnTo>
                    <a:pt x="5622" y="6689"/>
                  </a:lnTo>
                  <a:cubicBezTo>
                    <a:pt x="5679" y="6706"/>
                    <a:pt x="5735" y="6714"/>
                    <a:pt x="5788" y="6714"/>
                  </a:cubicBezTo>
                  <a:cubicBezTo>
                    <a:pt x="6072" y="6714"/>
                    <a:pt x="6298" y="6490"/>
                    <a:pt x="6298" y="6191"/>
                  </a:cubicBezTo>
                  <a:lnTo>
                    <a:pt x="6298" y="4732"/>
                  </a:lnTo>
                  <a:cubicBezTo>
                    <a:pt x="6298" y="4590"/>
                    <a:pt x="6227" y="4412"/>
                    <a:pt x="6085" y="43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4"/>
            <p:cNvSpPr/>
            <p:nvPr/>
          </p:nvSpPr>
          <p:spPr>
            <a:xfrm>
              <a:off x="1007875" y="4173525"/>
              <a:ext cx="157450" cy="167875"/>
            </a:xfrm>
            <a:custGeom>
              <a:rect b="b" l="l" r="r" t="t"/>
              <a:pathLst>
                <a:path extrusionOk="0" h="6715" w="6298">
                  <a:moveTo>
                    <a:pt x="6298" y="0"/>
                  </a:moveTo>
                  <a:lnTo>
                    <a:pt x="213" y="4341"/>
                  </a:lnTo>
                  <a:cubicBezTo>
                    <a:pt x="71" y="4412"/>
                    <a:pt x="0" y="4590"/>
                    <a:pt x="0" y="4732"/>
                  </a:cubicBezTo>
                  <a:lnTo>
                    <a:pt x="0" y="6191"/>
                  </a:lnTo>
                  <a:cubicBezTo>
                    <a:pt x="0" y="6490"/>
                    <a:pt x="227" y="6714"/>
                    <a:pt x="510" y="6714"/>
                  </a:cubicBezTo>
                  <a:cubicBezTo>
                    <a:pt x="564" y="6714"/>
                    <a:pt x="620" y="6706"/>
                    <a:pt x="676" y="6689"/>
                  </a:cubicBezTo>
                  <a:lnTo>
                    <a:pt x="6298" y="5088"/>
                  </a:lnTo>
                  <a:lnTo>
                    <a:pt x="6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5" name="Google Shape;2865;p94"/>
          <p:cNvGrpSpPr/>
          <p:nvPr/>
        </p:nvGrpSpPr>
        <p:grpSpPr>
          <a:xfrm>
            <a:off x="1808425" y="3403247"/>
            <a:ext cx="391425" cy="445650"/>
            <a:chOff x="1808425" y="3312475"/>
            <a:chExt cx="391425" cy="445650"/>
          </a:xfrm>
        </p:grpSpPr>
        <p:sp>
          <p:nvSpPr>
            <p:cNvPr id="2866" name="Google Shape;2866;p94"/>
            <p:cNvSpPr/>
            <p:nvPr/>
          </p:nvSpPr>
          <p:spPr>
            <a:xfrm>
              <a:off x="2016575" y="3313350"/>
              <a:ext cx="182375" cy="209075"/>
            </a:xfrm>
            <a:custGeom>
              <a:rect b="b" l="l" r="r" t="t"/>
              <a:pathLst>
                <a:path extrusionOk="0" h="8363" w="7295">
                  <a:moveTo>
                    <a:pt x="2100" y="1"/>
                  </a:moveTo>
                  <a:lnTo>
                    <a:pt x="2100" y="2634"/>
                  </a:lnTo>
                  <a:cubicBezTo>
                    <a:pt x="2100" y="3843"/>
                    <a:pt x="1210" y="4911"/>
                    <a:pt x="1" y="5160"/>
                  </a:cubicBezTo>
                  <a:lnTo>
                    <a:pt x="1" y="8362"/>
                  </a:lnTo>
                  <a:lnTo>
                    <a:pt x="7295" y="8362"/>
                  </a:lnTo>
                  <a:lnTo>
                    <a:pt x="7295" y="6797"/>
                  </a:lnTo>
                  <a:cubicBezTo>
                    <a:pt x="7295" y="6512"/>
                    <a:pt x="7081" y="6263"/>
                    <a:pt x="6797" y="6263"/>
                  </a:cubicBezTo>
                  <a:cubicBezTo>
                    <a:pt x="5907" y="6263"/>
                    <a:pt x="5231" y="5587"/>
                    <a:pt x="5231" y="4697"/>
                  </a:cubicBezTo>
                  <a:lnTo>
                    <a:pt x="5231" y="499"/>
                  </a:lnTo>
                  <a:cubicBezTo>
                    <a:pt x="5231" y="214"/>
                    <a:pt x="4982" y="1"/>
                    <a:pt x="4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4"/>
            <p:cNvSpPr/>
            <p:nvPr/>
          </p:nvSpPr>
          <p:spPr>
            <a:xfrm>
              <a:off x="2016575" y="3548175"/>
              <a:ext cx="182375" cy="131675"/>
            </a:xfrm>
            <a:custGeom>
              <a:rect b="b" l="l" r="r" t="t"/>
              <a:pathLst>
                <a:path extrusionOk="0" h="5267" w="7295">
                  <a:moveTo>
                    <a:pt x="1502" y="2097"/>
                  </a:moveTo>
                  <a:cubicBezTo>
                    <a:pt x="1523" y="2097"/>
                    <a:pt x="1544" y="2098"/>
                    <a:pt x="1566" y="2100"/>
                  </a:cubicBezTo>
                  <a:lnTo>
                    <a:pt x="4697" y="2100"/>
                  </a:lnTo>
                  <a:cubicBezTo>
                    <a:pt x="5302" y="2136"/>
                    <a:pt x="5302" y="3061"/>
                    <a:pt x="4697" y="3132"/>
                  </a:cubicBezTo>
                  <a:lnTo>
                    <a:pt x="1566" y="3132"/>
                  </a:lnTo>
                  <a:cubicBezTo>
                    <a:pt x="1544" y="3134"/>
                    <a:pt x="1523" y="3135"/>
                    <a:pt x="1502" y="3135"/>
                  </a:cubicBezTo>
                  <a:cubicBezTo>
                    <a:pt x="840" y="3135"/>
                    <a:pt x="840" y="2097"/>
                    <a:pt x="1502" y="2097"/>
                  </a:cubicBezTo>
                  <a:close/>
                  <a:moveTo>
                    <a:pt x="1" y="1"/>
                  </a:moveTo>
                  <a:lnTo>
                    <a:pt x="1" y="5267"/>
                  </a:lnTo>
                  <a:lnTo>
                    <a:pt x="7295" y="5267"/>
                  </a:lnTo>
                  <a:lnTo>
                    <a:pt x="7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4"/>
            <p:cNvSpPr/>
            <p:nvPr/>
          </p:nvSpPr>
          <p:spPr>
            <a:xfrm>
              <a:off x="1808425" y="3548175"/>
              <a:ext cx="182375" cy="131675"/>
            </a:xfrm>
            <a:custGeom>
              <a:rect b="b" l="l" r="r" t="t"/>
              <a:pathLst>
                <a:path extrusionOk="0" h="5267" w="7295">
                  <a:moveTo>
                    <a:pt x="5729" y="2065"/>
                  </a:moveTo>
                  <a:cubicBezTo>
                    <a:pt x="6370" y="2136"/>
                    <a:pt x="6370" y="3061"/>
                    <a:pt x="5729" y="3132"/>
                  </a:cubicBezTo>
                  <a:lnTo>
                    <a:pt x="2598" y="3132"/>
                  </a:lnTo>
                  <a:cubicBezTo>
                    <a:pt x="1993" y="3061"/>
                    <a:pt x="1993" y="2136"/>
                    <a:pt x="2598" y="2065"/>
                  </a:cubicBezTo>
                  <a:close/>
                  <a:moveTo>
                    <a:pt x="1" y="1"/>
                  </a:moveTo>
                  <a:lnTo>
                    <a:pt x="1" y="5267"/>
                  </a:lnTo>
                  <a:lnTo>
                    <a:pt x="7295" y="5267"/>
                  </a:lnTo>
                  <a:lnTo>
                    <a:pt x="7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4"/>
            <p:cNvSpPr/>
            <p:nvPr/>
          </p:nvSpPr>
          <p:spPr>
            <a:xfrm>
              <a:off x="1808425" y="3312475"/>
              <a:ext cx="182375" cy="209950"/>
            </a:xfrm>
            <a:custGeom>
              <a:rect b="b" l="l" r="r" t="t"/>
              <a:pathLst>
                <a:path extrusionOk="0" h="8398" w="7295">
                  <a:moveTo>
                    <a:pt x="2598" y="0"/>
                  </a:moveTo>
                  <a:cubicBezTo>
                    <a:pt x="2314" y="0"/>
                    <a:pt x="2064" y="249"/>
                    <a:pt x="2064" y="534"/>
                  </a:cubicBezTo>
                  <a:lnTo>
                    <a:pt x="2064" y="4732"/>
                  </a:lnTo>
                  <a:cubicBezTo>
                    <a:pt x="2064" y="5622"/>
                    <a:pt x="1388" y="6298"/>
                    <a:pt x="499" y="6298"/>
                  </a:cubicBezTo>
                  <a:cubicBezTo>
                    <a:pt x="214" y="6298"/>
                    <a:pt x="1" y="6547"/>
                    <a:pt x="1" y="6832"/>
                  </a:cubicBezTo>
                  <a:lnTo>
                    <a:pt x="1" y="8397"/>
                  </a:lnTo>
                  <a:lnTo>
                    <a:pt x="7295" y="8397"/>
                  </a:lnTo>
                  <a:lnTo>
                    <a:pt x="7295" y="5195"/>
                  </a:lnTo>
                  <a:cubicBezTo>
                    <a:pt x="6085" y="4946"/>
                    <a:pt x="5196" y="3878"/>
                    <a:pt x="5196" y="2669"/>
                  </a:cubicBezTo>
                  <a:lnTo>
                    <a:pt x="51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4"/>
            <p:cNvSpPr/>
            <p:nvPr/>
          </p:nvSpPr>
          <p:spPr>
            <a:xfrm>
              <a:off x="1964100" y="3312475"/>
              <a:ext cx="78300" cy="105875"/>
            </a:xfrm>
            <a:custGeom>
              <a:rect b="b" l="l" r="r" t="t"/>
              <a:pathLst>
                <a:path extrusionOk="0" h="4235" w="3132">
                  <a:moveTo>
                    <a:pt x="0" y="0"/>
                  </a:moveTo>
                  <a:lnTo>
                    <a:pt x="0" y="2669"/>
                  </a:lnTo>
                  <a:cubicBezTo>
                    <a:pt x="0" y="3523"/>
                    <a:pt x="712" y="4234"/>
                    <a:pt x="1566" y="4234"/>
                  </a:cubicBezTo>
                  <a:lnTo>
                    <a:pt x="1602" y="4234"/>
                  </a:lnTo>
                  <a:cubicBezTo>
                    <a:pt x="2456" y="4234"/>
                    <a:pt x="3132" y="3523"/>
                    <a:pt x="3132" y="2669"/>
                  </a:cubicBezTo>
                  <a:lnTo>
                    <a:pt x="3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4"/>
            <p:cNvSpPr/>
            <p:nvPr/>
          </p:nvSpPr>
          <p:spPr>
            <a:xfrm>
              <a:off x="2016575" y="3705625"/>
              <a:ext cx="183275" cy="52500"/>
            </a:xfrm>
            <a:custGeom>
              <a:rect b="b" l="l" r="r" t="t"/>
              <a:pathLst>
                <a:path extrusionOk="0" h="2100" w="7331">
                  <a:moveTo>
                    <a:pt x="1" y="1"/>
                  </a:moveTo>
                  <a:lnTo>
                    <a:pt x="1" y="2100"/>
                  </a:lnTo>
                  <a:lnTo>
                    <a:pt x="6797" y="2100"/>
                  </a:lnTo>
                  <a:cubicBezTo>
                    <a:pt x="7081" y="2100"/>
                    <a:pt x="7330" y="1851"/>
                    <a:pt x="7330" y="1566"/>
                  </a:cubicBezTo>
                  <a:lnTo>
                    <a:pt x="73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4"/>
            <p:cNvSpPr/>
            <p:nvPr/>
          </p:nvSpPr>
          <p:spPr>
            <a:xfrm>
              <a:off x="1808425" y="3705625"/>
              <a:ext cx="182375" cy="52500"/>
            </a:xfrm>
            <a:custGeom>
              <a:rect b="b" l="l" r="r" t="t"/>
              <a:pathLst>
                <a:path extrusionOk="0" h="2100" w="7295">
                  <a:moveTo>
                    <a:pt x="1" y="1"/>
                  </a:moveTo>
                  <a:lnTo>
                    <a:pt x="1" y="1566"/>
                  </a:lnTo>
                  <a:cubicBezTo>
                    <a:pt x="1" y="1851"/>
                    <a:pt x="214" y="2100"/>
                    <a:pt x="535" y="2100"/>
                  </a:cubicBezTo>
                  <a:lnTo>
                    <a:pt x="7295" y="2100"/>
                  </a:lnTo>
                  <a:lnTo>
                    <a:pt x="7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3" name="Google Shape;2873;p94"/>
          <p:cNvGrpSpPr/>
          <p:nvPr/>
        </p:nvGrpSpPr>
        <p:grpSpPr>
          <a:xfrm>
            <a:off x="1750725" y="2663622"/>
            <a:ext cx="506950" cy="445200"/>
            <a:chOff x="1750725" y="2572850"/>
            <a:chExt cx="506950" cy="445200"/>
          </a:xfrm>
        </p:grpSpPr>
        <p:sp>
          <p:nvSpPr>
            <p:cNvPr id="2874" name="Google Shape;2874;p94"/>
            <p:cNvSpPr/>
            <p:nvPr/>
          </p:nvSpPr>
          <p:spPr>
            <a:xfrm>
              <a:off x="1859125" y="2651325"/>
              <a:ext cx="26725" cy="25725"/>
            </a:xfrm>
            <a:custGeom>
              <a:rect b="b" l="l" r="r" t="t"/>
              <a:pathLst>
                <a:path extrusionOk="0" h="1029" w="1069">
                  <a:moveTo>
                    <a:pt x="535" y="1"/>
                  </a:moveTo>
                  <a:cubicBezTo>
                    <a:pt x="268" y="1"/>
                    <a:pt x="1" y="170"/>
                    <a:pt x="1" y="508"/>
                  </a:cubicBezTo>
                  <a:cubicBezTo>
                    <a:pt x="28" y="811"/>
                    <a:pt x="291" y="1029"/>
                    <a:pt x="557" y="1029"/>
                  </a:cubicBezTo>
                  <a:cubicBezTo>
                    <a:pt x="634" y="1029"/>
                    <a:pt x="712" y="1010"/>
                    <a:pt x="784" y="970"/>
                  </a:cubicBezTo>
                  <a:cubicBezTo>
                    <a:pt x="962" y="864"/>
                    <a:pt x="1068" y="686"/>
                    <a:pt x="1068" y="508"/>
                  </a:cubicBezTo>
                  <a:cubicBezTo>
                    <a:pt x="1068" y="170"/>
                    <a:pt x="801" y="1"/>
                    <a:pt x="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4"/>
            <p:cNvSpPr/>
            <p:nvPr/>
          </p:nvSpPr>
          <p:spPr>
            <a:xfrm>
              <a:off x="1859125" y="2913950"/>
              <a:ext cx="31175" cy="25600"/>
            </a:xfrm>
            <a:custGeom>
              <a:rect b="b" l="l" r="r" t="t"/>
              <a:pathLst>
                <a:path extrusionOk="0" h="1024" w="1247">
                  <a:moveTo>
                    <a:pt x="535" y="1"/>
                  </a:moveTo>
                  <a:cubicBezTo>
                    <a:pt x="250" y="1"/>
                    <a:pt x="1" y="214"/>
                    <a:pt x="1" y="499"/>
                  </a:cubicBezTo>
                  <a:cubicBezTo>
                    <a:pt x="1" y="809"/>
                    <a:pt x="257" y="1024"/>
                    <a:pt x="522" y="1024"/>
                  </a:cubicBezTo>
                  <a:cubicBezTo>
                    <a:pt x="653" y="1024"/>
                    <a:pt x="785" y="972"/>
                    <a:pt x="890" y="855"/>
                  </a:cubicBezTo>
                  <a:cubicBezTo>
                    <a:pt x="1246" y="535"/>
                    <a:pt x="997" y="1"/>
                    <a:pt x="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4"/>
            <p:cNvSpPr/>
            <p:nvPr/>
          </p:nvSpPr>
          <p:spPr>
            <a:xfrm>
              <a:off x="1751500" y="2835675"/>
              <a:ext cx="212625" cy="182175"/>
            </a:xfrm>
            <a:custGeom>
              <a:rect b="b" l="l" r="r" t="t"/>
              <a:pathLst>
                <a:path extrusionOk="0" h="7287" w="8505">
                  <a:moveTo>
                    <a:pt x="4875" y="1"/>
                  </a:moveTo>
                  <a:cubicBezTo>
                    <a:pt x="1602" y="1"/>
                    <a:pt x="1" y="3915"/>
                    <a:pt x="2278" y="6227"/>
                  </a:cubicBezTo>
                  <a:cubicBezTo>
                    <a:pt x="3021" y="6959"/>
                    <a:pt x="3930" y="7287"/>
                    <a:pt x="4821" y="7287"/>
                  </a:cubicBezTo>
                  <a:cubicBezTo>
                    <a:pt x="6702" y="7287"/>
                    <a:pt x="8504" y="5827"/>
                    <a:pt x="8504" y="3630"/>
                  </a:cubicBezTo>
                  <a:cubicBezTo>
                    <a:pt x="8504" y="3345"/>
                    <a:pt x="8469" y="3061"/>
                    <a:pt x="8398" y="2776"/>
                  </a:cubicBezTo>
                  <a:lnTo>
                    <a:pt x="6370" y="3986"/>
                  </a:lnTo>
                  <a:cubicBezTo>
                    <a:pt x="6189" y="4754"/>
                    <a:pt x="5520" y="5207"/>
                    <a:pt x="4837" y="5207"/>
                  </a:cubicBezTo>
                  <a:cubicBezTo>
                    <a:pt x="4445" y="5207"/>
                    <a:pt x="4048" y="5058"/>
                    <a:pt x="3737" y="4733"/>
                  </a:cubicBezTo>
                  <a:cubicBezTo>
                    <a:pt x="2847" y="3879"/>
                    <a:pt x="3310" y="2385"/>
                    <a:pt x="4519" y="2136"/>
                  </a:cubicBezTo>
                  <a:lnTo>
                    <a:pt x="5729" y="108"/>
                  </a:lnTo>
                  <a:cubicBezTo>
                    <a:pt x="5444" y="36"/>
                    <a:pt x="5160" y="1"/>
                    <a:pt x="4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4"/>
            <p:cNvSpPr/>
            <p:nvPr/>
          </p:nvSpPr>
          <p:spPr>
            <a:xfrm>
              <a:off x="2117100" y="2650900"/>
              <a:ext cx="31150" cy="26475"/>
            </a:xfrm>
            <a:custGeom>
              <a:rect b="b" l="l" r="r" t="t"/>
              <a:pathLst>
                <a:path extrusionOk="0" h="1059" w="1246">
                  <a:moveTo>
                    <a:pt x="713" y="0"/>
                  </a:moveTo>
                  <a:cubicBezTo>
                    <a:pt x="578" y="0"/>
                    <a:pt x="438" y="52"/>
                    <a:pt x="321" y="169"/>
                  </a:cubicBezTo>
                  <a:cubicBezTo>
                    <a:pt x="0" y="489"/>
                    <a:pt x="249" y="1058"/>
                    <a:pt x="712" y="1058"/>
                  </a:cubicBezTo>
                  <a:cubicBezTo>
                    <a:pt x="997" y="1058"/>
                    <a:pt x="1246" y="809"/>
                    <a:pt x="1246" y="525"/>
                  </a:cubicBezTo>
                  <a:cubicBezTo>
                    <a:pt x="1246" y="214"/>
                    <a:pt x="989" y="0"/>
                    <a:pt x="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4"/>
            <p:cNvSpPr/>
            <p:nvPr/>
          </p:nvSpPr>
          <p:spPr>
            <a:xfrm>
              <a:off x="2121550" y="2913950"/>
              <a:ext cx="26700" cy="24500"/>
            </a:xfrm>
            <a:custGeom>
              <a:rect b="b" l="l" r="r" t="t"/>
              <a:pathLst>
                <a:path extrusionOk="0" h="980" w="1068">
                  <a:moveTo>
                    <a:pt x="534" y="1"/>
                  </a:moveTo>
                  <a:cubicBezTo>
                    <a:pt x="249" y="1"/>
                    <a:pt x="0" y="214"/>
                    <a:pt x="0" y="499"/>
                  </a:cubicBezTo>
                  <a:cubicBezTo>
                    <a:pt x="36" y="819"/>
                    <a:pt x="285" y="979"/>
                    <a:pt x="534" y="979"/>
                  </a:cubicBezTo>
                  <a:cubicBezTo>
                    <a:pt x="783" y="979"/>
                    <a:pt x="1032" y="819"/>
                    <a:pt x="1068" y="499"/>
                  </a:cubicBezTo>
                  <a:cubicBezTo>
                    <a:pt x="1068" y="214"/>
                    <a:pt x="819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4"/>
            <p:cNvSpPr/>
            <p:nvPr/>
          </p:nvSpPr>
          <p:spPr>
            <a:xfrm>
              <a:off x="2043275" y="2835675"/>
              <a:ext cx="213400" cy="182375"/>
            </a:xfrm>
            <a:custGeom>
              <a:rect b="b" l="l" r="r" t="t"/>
              <a:pathLst>
                <a:path extrusionOk="0" h="7295" w="8536">
                  <a:moveTo>
                    <a:pt x="3629" y="1"/>
                  </a:moveTo>
                  <a:cubicBezTo>
                    <a:pt x="3636" y="1"/>
                    <a:pt x="3642" y="1"/>
                    <a:pt x="3648" y="1"/>
                  </a:cubicBezTo>
                  <a:lnTo>
                    <a:pt x="3648" y="1"/>
                  </a:lnTo>
                  <a:cubicBezTo>
                    <a:pt x="3654" y="1"/>
                    <a:pt x="3659" y="1"/>
                    <a:pt x="3665" y="1"/>
                  </a:cubicBezTo>
                  <a:close/>
                  <a:moveTo>
                    <a:pt x="3648" y="1"/>
                  </a:moveTo>
                  <a:lnTo>
                    <a:pt x="3648" y="1"/>
                  </a:lnTo>
                  <a:cubicBezTo>
                    <a:pt x="3368" y="2"/>
                    <a:pt x="3054" y="38"/>
                    <a:pt x="2775" y="108"/>
                  </a:cubicBezTo>
                  <a:lnTo>
                    <a:pt x="3985" y="2136"/>
                  </a:lnTo>
                  <a:cubicBezTo>
                    <a:pt x="5195" y="2385"/>
                    <a:pt x="5622" y="3879"/>
                    <a:pt x="4732" y="4733"/>
                  </a:cubicBezTo>
                  <a:cubicBezTo>
                    <a:pt x="4421" y="5058"/>
                    <a:pt x="4024" y="5207"/>
                    <a:pt x="3634" y="5207"/>
                  </a:cubicBezTo>
                  <a:cubicBezTo>
                    <a:pt x="2954" y="5207"/>
                    <a:pt x="2293" y="4754"/>
                    <a:pt x="2135" y="3986"/>
                  </a:cubicBezTo>
                  <a:lnTo>
                    <a:pt x="107" y="2776"/>
                  </a:lnTo>
                  <a:cubicBezTo>
                    <a:pt x="36" y="3061"/>
                    <a:pt x="0" y="3345"/>
                    <a:pt x="0" y="3630"/>
                  </a:cubicBezTo>
                  <a:cubicBezTo>
                    <a:pt x="0" y="5845"/>
                    <a:pt x="1792" y="7294"/>
                    <a:pt x="3668" y="7294"/>
                  </a:cubicBezTo>
                  <a:cubicBezTo>
                    <a:pt x="4564" y="7294"/>
                    <a:pt x="5479" y="6964"/>
                    <a:pt x="6227" y="6227"/>
                  </a:cubicBezTo>
                  <a:cubicBezTo>
                    <a:pt x="8535" y="3919"/>
                    <a:pt x="6909" y="16"/>
                    <a:pt x="3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4"/>
            <p:cNvSpPr/>
            <p:nvPr/>
          </p:nvSpPr>
          <p:spPr>
            <a:xfrm>
              <a:off x="2044150" y="2572850"/>
              <a:ext cx="213525" cy="182800"/>
            </a:xfrm>
            <a:custGeom>
              <a:rect b="b" l="l" r="r" t="t"/>
              <a:pathLst>
                <a:path extrusionOk="0" h="7312" w="8541">
                  <a:moveTo>
                    <a:pt x="3663" y="1"/>
                  </a:moveTo>
                  <a:cubicBezTo>
                    <a:pt x="1789" y="1"/>
                    <a:pt x="1" y="1458"/>
                    <a:pt x="1" y="3647"/>
                  </a:cubicBezTo>
                  <a:cubicBezTo>
                    <a:pt x="1" y="3931"/>
                    <a:pt x="36" y="4216"/>
                    <a:pt x="107" y="4501"/>
                  </a:cubicBezTo>
                  <a:lnTo>
                    <a:pt x="2100" y="3291"/>
                  </a:lnTo>
                  <a:cubicBezTo>
                    <a:pt x="2282" y="2540"/>
                    <a:pt x="2959" y="2095"/>
                    <a:pt x="3647" y="2095"/>
                  </a:cubicBezTo>
                  <a:cubicBezTo>
                    <a:pt x="4034" y="2095"/>
                    <a:pt x="4425" y="2236"/>
                    <a:pt x="4733" y="2544"/>
                  </a:cubicBezTo>
                  <a:cubicBezTo>
                    <a:pt x="5587" y="3398"/>
                    <a:pt x="5160" y="4892"/>
                    <a:pt x="3986" y="5177"/>
                  </a:cubicBezTo>
                  <a:lnTo>
                    <a:pt x="2776" y="7205"/>
                  </a:lnTo>
                  <a:cubicBezTo>
                    <a:pt x="3061" y="7276"/>
                    <a:pt x="3345" y="7312"/>
                    <a:pt x="3666" y="7312"/>
                  </a:cubicBezTo>
                  <a:cubicBezTo>
                    <a:pt x="6903" y="7312"/>
                    <a:pt x="8540" y="3362"/>
                    <a:pt x="6227" y="1085"/>
                  </a:cubicBezTo>
                  <a:cubicBezTo>
                    <a:pt x="5478" y="336"/>
                    <a:pt x="4561" y="1"/>
                    <a:pt x="3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4"/>
            <p:cNvSpPr/>
            <p:nvPr/>
          </p:nvSpPr>
          <p:spPr>
            <a:xfrm>
              <a:off x="1750725" y="2572850"/>
              <a:ext cx="213400" cy="182800"/>
            </a:xfrm>
            <a:custGeom>
              <a:rect b="b" l="l" r="r" t="t"/>
              <a:pathLst>
                <a:path extrusionOk="0" h="7312" w="8536">
                  <a:moveTo>
                    <a:pt x="4873" y="1"/>
                  </a:moveTo>
                  <a:cubicBezTo>
                    <a:pt x="3976" y="1"/>
                    <a:pt x="3058" y="336"/>
                    <a:pt x="2309" y="1085"/>
                  </a:cubicBezTo>
                  <a:cubicBezTo>
                    <a:pt x="0" y="3358"/>
                    <a:pt x="1627" y="7297"/>
                    <a:pt x="4888" y="7311"/>
                  </a:cubicBezTo>
                  <a:lnTo>
                    <a:pt x="4888" y="7311"/>
                  </a:lnTo>
                  <a:cubicBezTo>
                    <a:pt x="5167" y="7310"/>
                    <a:pt x="5446" y="7275"/>
                    <a:pt x="5725" y="7205"/>
                  </a:cubicBezTo>
                  <a:lnTo>
                    <a:pt x="4550" y="5177"/>
                  </a:lnTo>
                  <a:cubicBezTo>
                    <a:pt x="3341" y="4892"/>
                    <a:pt x="2914" y="3398"/>
                    <a:pt x="3803" y="2544"/>
                  </a:cubicBezTo>
                  <a:cubicBezTo>
                    <a:pt x="4111" y="2236"/>
                    <a:pt x="4497" y="2095"/>
                    <a:pt x="4879" y="2095"/>
                  </a:cubicBezTo>
                  <a:cubicBezTo>
                    <a:pt x="5556" y="2095"/>
                    <a:pt x="6219" y="2540"/>
                    <a:pt x="6401" y="3291"/>
                  </a:cubicBezTo>
                  <a:lnTo>
                    <a:pt x="8429" y="4501"/>
                  </a:lnTo>
                  <a:cubicBezTo>
                    <a:pt x="8500" y="4216"/>
                    <a:pt x="8535" y="3931"/>
                    <a:pt x="8535" y="3647"/>
                  </a:cubicBezTo>
                  <a:cubicBezTo>
                    <a:pt x="8535" y="1458"/>
                    <a:pt x="6747" y="1"/>
                    <a:pt x="4873" y="1"/>
                  </a:cubicBezTo>
                  <a:close/>
                  <a:moveTo>
                    <a:pt x="4888" y="7311"/>
                  </a:moveTo>
                  <a:cubicBezTo>
                    <a:pt x="4882" y="7311"/>
                    <a:pt x="4876" y="7312"/>
                    <a:pt x="4871" y="7312"/>
                  </a:cubicBezTo>
                  <a:lnTo>
                    <a:pt x="4906" y="7312"/>
                  </a:lnTo>
                  <a:cubicBezTo>
                    <a:pt x="4900" y="7312"/>
                    <a:pt x="4894" y="7311"/>
                    <a:pt x="4888" y="73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4"/>
            <p:cNvSpPr/>
            <p:nvPr/>
          </p:nvSpPr>
          <p:spPr>
            <a:xfrm>
              <a:off x="1990775" y="2723600"/>
              <a:ext cx="25825" cy="84525"/>
            </a:xfrm>
            <a:custGeom>
              <a:rect b="b" l="l" r="r" t="t"/>
              <a:pathLst>
                <a:path extrusionOk="0" h="3381" w="1033">
                  <a:moveTo>
                    <a:pt x="1" y="1"/>
                  </a:moveTo>
                  <a:lnTo>
                    <a:pt x="1" y="2883"/>
                  </a:lnTo>
                  <a:cubicBezTo>
                    <a:pt x="1" y="3167"/>
                    <a:pt x="214" y="3381"/>
                    <a:pt x="535" y="3381"/>
                  </a:cubicBezTo>
                  <a:cubicBezTo>
                    <a:pt x="819" y="3381"/>
                    <a:pt x="1033" y="3167"/>
                    <a:pt x="1033" y="2883"/>
                  </a:cubicBezTo>
                  <a:lnTo>
                    <a:pt x="1033" y="1"/>
                  </a:lnTo>
                  <a:cubicBezTo>
                    <a:pt x="855" y="36"/>
                    <a:pt x="686" y="54"/>
                    <a:pt x="517" y="54"/>
                  </a:cubicBezTo>
                  <a:cubicBezTo>
                    <a:pt x="348" y="54"/>
                    <a:pt x="179" y="3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4"/>
            <p:cNvSpPr/>
            <p:nvPr/>
          </p:nvSpPr>
          <p:spPr>
            <a:xfrm>
              <a:off x="1892050" y="2683575"/>
              <a:ext cx="223300" cy="224175"/>
            </a:xfrm>
            <a:custGeom>
              <a:rect b="b" l="l" r="r" t="t"/>
              <a:pathLst>
                <a:path extrusionOk="0" h="8967" w="8932">
                  <a:moveTo>
                    <a:pt x="570" y="0"/>
                  </a:moveTo>
                  <a:lnTo>
                    <a:pt x="570" y="36"/>
                  </a:lnTo>
                  <a:cubicBezTo>
                    <a:pt x="463" y="285"/>
                    <a:pt x="249" y="463"/>
                    <a:pt x="72" y="570"/>
                  </a:cubicBezTo>
                  <a:lnTo>
                    <a:pt x="0" y="605"/>
                  </a:lnTo>
                  <a:lnTo>
                    <a:pt x="1032" y="2313"/>
                  </a:lnTo>
                  <a:cubicBezTo>
                    <a:pt x="1815" y="3630"/>
                    <a:pt x="1815" y="5302"/>
                    <a:pt x="1032" y="6618"/>
                  </a:cubicBezTo>
                  <a:lnTo>
                    <a:pt x="0" y="8362"/>
                  </a:lnTo>
                  <a:cubicBezTo>
                    <a:pt x="249" y="8504"/>
                    <a:pt x="427" y="8718"/>
                    <a:pt x="570" y="8967"/>
                  </a:cubicBezTo>
                  <a:lnTo>
                    <a:pt x="2313" y="7935"/>
                  </a:lnTo>
                  <a:cubicBezTo>
                    <a:pt x="2971" y="7508"/>
                    <a:pt x="3719" y="7295"/>
                    <a:pt x="4466" y="7295"/>
                  </a:cubicBezTo>
                  <a:cubicBezTo>
                    <a:pt x="5213" y="7295"/>
                    <a:pt x="5960" y="7508"/>
                    <a:pt x="6618" y="7935"/>
                  </a:cubicBezTo>
                  <a:lnTo>
                    <a:pt x="6618" y="7899"/>
                  </a:lnTo>
                  <a:lnTo>
                    <a:pt x="8362" y="8967"/>
                  </a:lnTo>
                  <a:cubicBezTo>
                    <a:pt x="8362" y="8967"/>
                    <a:pt x="8362" y="8931"/>
                    <a:pt x="8362" y="8931"/>
                  </a:cubicBezTo>
                  <a:cubicBezTo>
                    <a:pt x="8504" y="8718"/>
                    <a:pt x="8682" y="8504"/>
                    <a:pt x="8931" y="8362"/>
                  </a:cubicBezTo>
                  <a:lnTo>
                    <a:pt x="7899" y="6654"/>
                  </a:lnTo>
                  <a:cubicBezTo>
                    <a:pt x="7117" y="5302"/>
                    <a:pt x="7117" y="3665"/>
                    <a:pt x="7899" y="2313"/>
                  </a:cubicBezTo>
                  <a:lnTo>
                    <a:pt x="8931" y="605"/>
                  </a:lnTo>
                  <a:lnTo>
                    <a:pt x="8896" y="605"/>
                  </a:lnTo>
                  <a:cubicBezTo>
                    <a:pt x="8682" y="463"/>
                    <a:pt x="8504" y="285"/>
                    <a:pt x="8362" y="72"/>
                  </a:cubicBezTo>
                  <a:cubicBezTo>
                    <a:pt x="8362" y="36"/>
                    <a:pt x="8362" y="36"/>
                    <a:pt x="8362" y="0"/>
                  </a:cubicBezTo>
                  <a:lnTo>
                    <a:pt x="6654" y="1068"/>
                  </a:lnTo>
                  <a:cubicBezTo>
                    <a:pt x="6441" y="1175"/>
                    <a:pt x="6227" y="1281"/>
                    <a:pt x="6049" y="1353"/>
                  </a:cubicBezTo>
                  <a:lnTo>
                    <a:pt x="6049" y="4484"/>
                  </a:lnTo>
                  <a:cubicBezTo>
                    <a:pt x="6120" y="5409"/>
                    <a:pt x="5409" y="6227"/>
                    <a:pt x="4484" y="6227"/>
                  </a:cubicBezTo>
                  <a:cubicBezTo>
                    <a:pt x="3558" y="6227"/>
                    <a:pt x="2811" y="5409"/>
                    <a:pt x="2918" y="4484"/>
                  </a:cubicBezTo>
                  <a:lnTo>
                    <a:pt x="2918" y="1353"/>
                  </a:lnTo>
                  <a:cubicBezTo>
                    <a:pt x="2740" y="1281"/>
                    <a:pt x="2527" y="1210"/>
                    <a:pt x="2349" y="1103"/>
                  </a:cubicBezTo>
                  <a:lnTo>
                    <a:pt x="5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4" name="Google Shape;2884;p94"/>
          <p:cNvGrpSpPr/>
          <p:nvPr/>
        </p:nvGrpSpPr>
        <p:grpSpPr>
          <a:xfrm>
            <a:off x="1007875" y="3429922"/>
            <a:ext cx="444775" cy="391725"/>
            <a:chOff x="1007875" y="3339150"/>
            <a:chExt cx="444775" cy="391725"/>
          </a:xfrm>
        </p:grpSpPr>
        <p:sp>
          <p:nvSpPr>
            <p:cNvPr id="2885" name="Google Shape;2885;p94"/>
            <p:cNvSpPr/>
            <p:nvPr/>
          </p:nvSpPr>
          <p:spPr>
            <a:xfrm>
              <a:off x="1339650" y="3678950"/>
              <a:ext cx="61400" cy="51925"/>
            </a:xfrm>
            <a:custGeom>
              <a:rect b="b" l="l" r="r" t="t"/>
              <a:pathLst>
                <a:path extrusionOk="0" h="2077" w="2456">
                  <a:moveTo>
                    <a:pt x="1424" y="0"/>
                  </a:moveTo>
                  <a:cubicBezTo>
                    <a:pt x="463" y="0"/>
                    <a:pt x="1" y="1103"/>
                    <a:pt x="677" y="1779"/>
                  </a:cubicBezTo>
                  <a:cubicBezTo>
                    <a:pt x="882" y="1984"/>
                    <a:pt x="1138" y="2076"/>
                    <a:pt x="1391" y="2076"/>
                  </a:cubicBezTo>
                  <a:cubicBezTo>
                    <a:pt x="1929" y="2076"/>
                    <a:pt x="2456" y="1661"/>
                    <a:pt x="2456" y="1032"/>
                  </a:cubicBezTo>
                  <a:cubicBezTo>
                    <a:pt x="2456" y="463"/>
                    <a:pt x="1993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4"/>
            <p:cNvSpPr/>
            <p:nvPr/>
          </p:nvSpPr>
          <p:spPr>
            <a:xfrm>
              <a:off x="1196450" y="3678950"/>
              <a:ext cx="60500" cy="51925"/>
            </a:xfrm>
            <a:custGeom>
              <a:rect b="b" l="l" r="r" t="t"/>
              <a:pathLst>
                <a:path extrusionOk="0" h="2077" w="2420">
                  <a:moveTo>
                    <a:pt x="1388" y="0"/>
                  </a:moveTo>
                  <a:cubicBezTo>
                    <a:pt x="463" y="0"/>
                    <a:pt x="0" y="1103"/>
                    <a:pt x="641" y="1779"/>
                  </a:cubicBezTo>
                  <a:cubicBezTo>
                    <a:pt x="857" y="1984"/>
                    <a:pt x="1117" y="2076"/>
                    <a:pt x="1371" y="2076"/>
                  </a:cubicBezTo>
                  <a:cubicBezTo>
                    <a:pt x="1910" y="2076"/>
                    <a:pt x="2420" y="1661"/>
                    <a:pt x="2420" y="1032"/>
                  </a:cubicBezTo>
                  <a:cubicBezTo>
                    <a:pt x="2420" y="463"/>
                    <a:pt x="1957" y="0"/>
                    <a:pt x="1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4"/>
            <p:cNvSpPr/>
            <p:nvPr/>
          </p:nvSpPr>
          <p:spPr>
            <a:xfrm>
              <a:off x="1322750" y="3496600"/>
              <a:ext cx="129900" cy="208175"/>
            </a:xfrm>
            <a:custGeom>
              <a:rect b="b" l="l" r="r" t="t"/>
              <a:pathLst>
                <a:path extrusionOk="0" h="8327" w="5196">
                  <a:moveTo>
                    <a:pt x="1" y="0"/>
                  </a:moveTo>
                  <a:lnTo>
                    <a:pt x="1" y="8326"/>
                  </a:lnTo>
                  <a:cubicBezTo>
                    <a:pt x="1" y="6938"/>
                    <a:pt x="1041" y="6245"/>
                    <a:pt x="2082" y="6245"/>
                  </a:cubicBezTo>
                  <a:cubicBezTo>
                    <a:pt x="3123" y="6245"/>
                    <a:pt x="4164" y="6938"/>
                    <a:pt x="4164" y="8326"/>
                  </a:cubicBezTo>
                  <a:lnTo>
                    <a:pt x="4662" y="8326"/>
                  </a:lnTo>
                  <a:cubicBezTo>
                    <a:pt x="4946" y="8326"/>
                    <a:pt x="5195" y="8077"/>
                    <a:pt x="5195" y="7792"/>
                  </a:cubicBezTo>
                  <a:lnTo>
                    <a:pt x="5195" y="6262"/>
                  </a:lnTo>
                  <a:lnTo>
                    <a:pt x="3630" y="6262"/>
                  </a:lnTo>
                  <a:cubicBezTo>
                    <a:pt x="2954" y="6227"/>
                    <a:pt x="2954" y="5195"/>
                    <a:pt x="3630" y="5195"/>
                  </a:cubicBezTo>
                  <a:lnTo>
                    <a:pt x="5195" y="5195"/>
                  </a:lnTo>
                  <a:lnTo>
                    <a:pt x="5195" y="4163"/>
                  </a:lnTo>
                  <a:lnTo>
                    <a:pt x="1566" y="4163"/>
                  </a:lnTo>
                  <a:cubicBezTo>
                    <a:pt x="1246" y="4163"/>
                    <a:pt x="1032" y="3914"/>
                    <a:pt x="1032" y="3629"/>
                  </a:cubicBezTo>
                  <a:lnTo>
                    <a:pt x="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4"/>
            <p:cNvSpPr/>
            <p:nvPr/>
          </p:nvSpPr>
          <p:spPr>
            <a:xfrm>
              <a:off x="1200900" y="3469900"/>
              <a:ext cx="95200" cy="130800"/>
            </a:xfrm>
            <a:custGeom>
              <a:rect b="b" l="l" r="r" t="t"/>
              <a:pathLst>
                <a:path extrusionOk="0" h="5232" w="3808">
                  <a:moveTo>
                    <a:pt x="3131" y="1"/>
                  </a:moveTo>
                  <a:lnTo>
                    <a:pt x="0" y="5231"/>
                  </a:lnTo>
                  <a:lnTo>
                    <a:pt x="3807" y="5231"/>
                  </a:lnTo>
                  <a:lnTo>
                    <a:pt x="38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4"/>
            <p:cNvSpPr/>
            <p:nvPr/>
          </p:nvSpPr>
          <p:spPr>
            <a:xfrm>
              <a:off x="1138625" y="3626475"/>
              <a:ext cx="157475" cy="78300"/>
            </a:xfrm>
            <a:custGeom>
              <a:rect b="b" l="l" r="r" t="t"/>
              <a:pathLst>
                <a:path extrusionOk="0" h="3132" w="6299">
                  <a:moveTo>
                    <a:pt x="1886" y="0"/>
                  </a:moveTo>
                  <a:lnTo>
                    <a:pt x="0" y="3131"/>
                  </a:lnTo>
                  <a:lnTo>
                    <a:pt x="1602" y="3131"/>
                  </a:lnTo>
                  <a:cubicBezTo>
                    <a:pt x="1602" y="1743"/>
                    <a:pt x="2651" y="1050"/>
                    <a:pt x="3701" y="1050"/>
                  </a:cubicBezTo>
                  <a:cubicBezTo>
                    <a:pt x="4750" y="1050"/>
                    <a:pt x="5800" y="1743"/>
                    <a:pt x="5800" y="3131"/>
                  </a:cubicBezTo>
                  <a:lnTo>
                    <a:pt x="6298" y="3131"/>
                  </a:lnTo>
                  <a:lnTo>
                    <a:pt x="6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4"/>
            <p:cNvSpPr/>
            <p:nvPr/>
          </p:nvSpPr>
          <p:spPr>
            <a:xfrm>
              <a:off x="1007875" y="3339150"/>
              <a:ext cx="444775" cy="391400"/>
            </a:xfrm>
            <a:custGeom>
              <a:rect b="b" l="l" r="r" t="t"/>
              <a:pathLst>
                <a:path extrusionOk="0" h="15656" w="17791">
                  <a:moveTo>
                    <a:pt x="11528" y="1068"/>
                  </a:moveTo>
                  <a:lnTo>
                    <a:pt x="11528" y="2100"/>
                  </a:lnTo>
                  <a:lnTo>
                    <a:pt x="9465" y="2100"/>
                  </a:lnTo>
                  <a:lnTo>
                    <a:pt x="9465" y="1068"/>
                  </a:lnTo>
                  <a:close/>
                  <a:moveTo>
                    <a:pt x="14695" y="1068"/>
                  </a:moveTo>
                  <a:lnTo>
                    <a:pt x="14624" y="2100"/>
                  </a:lnTo>
                  <a:lnTo>
                    <a:pt x="12596" y="2100"/>
                  </a:lnTo>
                  <a:lnTo>
                    <a:pt x="12596" y="1068"/>
                  </a:lnTo>
                  <a:close/>
                  <a:moveTo>
                    <a:pt x="8397" y="1388"/>
                  </a:moveTo>
                  <a:lnTo>
                    <a:pt x="8397" y="3238"/>
                  </a:lnTo>
                  <a:lnTo>
                    <a:pt x="7365" y="4982"/>
                  </a:lnTo>
                  <a:lnTo>
                    <a:pt x="7365" y="3132"/>
                  </a:lnTo>
                  <a:lnTo>
                    <a:pt x="8397" y="1388"/>
                  </a:lnTo>
                  <a:close/>
                  <a:moveTo>
                    <a:pt x="6333" y="4875"/>
                  </a:moveTo>
                  <a:lnTo>
                    <a:pt x="6333" y="6725"/>
                  </a:lnTo>
                  <a:lnTo>
                    <a:pt x="5266" y="8469"/>
                  </a:lnTo>
                  <a:lnTo>
                    <a:pt x="5266" y="6618"/>
                  </a:lnTo>
                  <a:lnTo>
                    <a:pt x="6333" y="4875"/>
                  </a:lnTo>
                  <a:close/>
                  <a:moveTo>
                    <a:pt x="4234" y="8362"/>
                  </a:moveTo>
                  <a:lnTo>
                    <a:pt x="4234" y="10212"/>
                  </a:lnTo>
                  <a:lnTo>
                    <a:pt x="3202" y="11956"/>
                  </a:lnTo>
                  <a:lnTo>
                    <a:pt x="3202" y="10070"/>
                  </a:lnTo>
                  <a:lnTo>
                    <a:pt x="4234" y="8362"/>
                  </a:lnTo>
                  <a:close/>
                  <a:moveTo>
                    <a:pt x="2170" y="11493"/>
                  </a:moveTo>
                  <a:lnTo>
                    <a:pt x="2170" y="12560"/>
                  </a:lnTo>
                  <a:lnTo>
                    <a:pt x="1032" y="12560"/>
                  </a:lnTo>
                  <a:lnTo>
                    <a:pt x="1032" y="11493"/>
                  </a:lnTo>
                  <a:close/>
                  <a:moveTo>
                    <a:pt x="8290" y="0"/>
                  </a:moveTo>
                  <a:cubicBezTo>
                    <a:pt x="8112" y="0"/>
                    <a:pt x="7935" y="107"/>
                    <a:pt x="7863" y="285"/>
                  </a:cubicBezTo>
                  <a:lnTo>
                    <a:pt x="1779" y="10461"/>
                  </a:lnTo>
                  <a:lnTo>
                    <a:pt x="534" y="10461"/>
                  </a:lnTo>
                  <a:cubicBezTo>
                    <a:pt x="213" y="10461"/>
                    <a:pt x="0" y="10675"/>
                    <a:pt x="0" y="10959"/>
                  </a:cubicBezTo>
                  <a:lnTo>
                    <a:pt x="0" y="15158"/>
                  </a:lnTo>
                  <a:cubicBezTo>
                    <a:pt x="0" y="15442"/>
                    <a:pt x="249" y="15656"/>
                    <a:pt x="534" y="15656"/>
                  </a:cubicBezTo>
                  <a:lnTo>
                    <a:pt x="3131" y="15656"/>
                  </a:lnTo>
                  <a:cubicBezTo>
                    <a:pt x="3309" y="15656"/>
                    <a:pt x="3451" y="15549"/>
                    <a:pt x="3558" y="15407"/>
                  </a:cubicBezTo>
                  <a:lnTo>
                    <a:pt x="10105" y="4448"/>
                  </a:lnTo>
                  <a:cubicBezTo>
                    <a:pt x="10212" y="4306"/>
                    <a:pt x="10390" y="4199"/>
                    <a:pt x="10568" y="4199"/>
                  </a:cubicBezTo>
                  <a:lnTo>
                    <a:pt x="17257" y="4199"/>
                  </a:lnTo>
                  <a:cubicBezTo>
                    <a:pt x="17541" y="4199"/>
                    <a:pt x="17790" y="3950"/>
                    <a:pt x="17790" y="3665"/>
                  </a:cubicBezTo>
                  <a:lnTo>
                    <a:pt x="17790" y="2633"/>
                  </a:lnTo>
                  <a:cubicBezTo>
                    <a:pt x="17790" y="2349"/>
                    <a:pt x="17577" y="2100"/>
                    <a:pt x="17257" y="2100"/>
                  </a:cubicBezTo>
                  <a:lnTo>
                    <a:pt x="15691" y="2100"/>
                  </a:lnTo>
                  <a:lnTo>
                    <a:pt x="15691" y="534"/>
                  </a:lnTo>
                  <a:cubicBezTo>
                    <a:pt x="15691" y="250"/>
                    <a:pt x="15478" y="0"/>
                    <a:pt x="15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4"/>
            <p:cNvSpPr/>
            <p:nvPr/>
          </p:nvSpPr>
          <p:spPr>
            <a:xfrm>
              <a:off x="1375225" y="3495700"/>
              <a:ext cx="73875" cy="78300"/>
            </a:xfrm>
            <a:custGeom>
              <a:rect b="b" l="l" r="r" t="t"/>
              <a:pathLst>
                <a:path extrusionOk="0" h="3132" w="2955">
                  <a:moveTo>
                    <a:pt x="1531" y="1"/>
                  </a:moveTo>
                  <a:lnTo>
                    <a:pt x="1531" y="36"/>
                  </a:lnTo>
                  <a:lnTo>
                    <a:pt x="1" y="36"/>
                  </a:lnTo>
                  <a:lnTo>
                    <a:pt x="1" y="3132"/>
                  </a:lnTo>
                  <a:lnTo>
                    <a:pt x="2954" y="3132"/>
                  </a:lnTo>
                  <a:lnTo>
                    <a:pt x="2029" y="356"/>
                  </a:lnTo>
                  <a:cubicBezTo>
                    <a:pt x="1958" y="143"/>
                    <a:pt x="1780" y="1"/>
                    <a:pt x="1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2" name="Google Shape;2892;p94"/>
          <p:cNvGrpSpPr/>
          <p:nvPr/>
        </p:nvGrpSpPr>
        <p:grpSpPr>
          <a:xfrm>
            <a:off x="1771950" y="2025372"/>
            <a:ext cx="456350" cy="364725"/>
            <a:chOff x="1771950" y="1934600"/>
            <a:chExt cx="456350" cy="364725"/>
          </a:xfrm>
        </p:grpSpPr>
        <p:sp>
          <p:nvSpPr>
            <p:cNvPr id="2893" name="Google Shape;2893;p94"/>
            <p:cNvSpPr/>
            <p:nvPr/>
          </p:nvSpPr>
          <p:spPr>
            <a:xfrm>
              <a:off x="1938300" y="2038675"/>
              <a:ext cx="287350" cy="260650"/>
            </a:xfrm>
            <a:custGeom>
              <a:rect b="b" l="l" r="r" t="t"/>
              <a:pathLst>
                <a:path extrusionOk="0" h="10426" w="11494">
                  <a:moveTo>
                    <a:pt x="10960" y="8326"/>
                  </a:moveTo>
                  <a:cubicBezTo>
                    <a:pt x="10965" y="8326"/>
                    <a:pt x="10971" y="8326"/>
                    <a:pt x="10977" y="8327"/>
                  </a:cubicBezTo>
                  <a:lnTo>
                    <a:pt x="10977" y="8327"/>
                  </a:lnTo>
                  <a:cubicBezTo>
                    <a:pt x="10983" y="8326"/>
                    <a:pt x="10989" y="8326"/>
                    <a:pt x="10995" y="8326"/>
                  </a:cubicBezTo>
                  <a:close/>
                  <a:moveTo>
                    <a:pt x="4164" y="8113"/>
                  </a:moveTo>
                  <a:lnTo>
                    <a:pt x="4164" y="8113"/>
                  </a:lnTo>
                  <a:cubicBezTo>
                    <a:pt x="4697" y="8255"/>
                    <a:pt x="5195" y="8326"/>
                    <a:pt x="5729" y="8326"/>
                  </a:cubicBezTo>
                  <a:lnTo>
                    <a:pt x="7295" y="8326"/>
                  </a:lnTo>
                  <a:lnTo>
                    <a:pt x="7295" y="9394"/>
                  </a:lnTo>
                  <a:lnTo>
                    <a:pt x="4199" y="9394"/>
                  </a:lnTo>
                  <a:lnTo>
                    <a:pt x="4164" y="8113"/>
                  </a:lnTo>
                  <a:close/>
                  <a:moveTo>
                    <a:pt x="1" y="0"/>
                  </a:moveTo>
                  <a:lnTo>
                    <a:pt x="1" y="2598"/>
                  </a:lnTo>
                  <a:cubicBezTo>
                    <a:pt x="1" y="4768"/>
                    <a:pt x="1246" y="6725"/>
                    <a:pt x="3167" y="7721"/>
                  </a:cubicBezTo>
                  <a:cubicBezTo>
                    <a:pt x="3167" y="7757"/>
                    <a:pt x="3167" y="7793"/>
                    <a:pt x="3167" y="7828"/>
                  </a:cubicBezTo>
                  <a:lnTo>
                    <a:pt x="3167" y="9394"/>
                  </a:lnTo>
                  <a:lnTo>
                    <a:pt x="1566" y="9394"/>
                  </a:lnTo>
                  <a:cubicBezTo>
                    <a:pt x="1282" y="9394"/>
                    <a:pt x="1032" y="9145"/>
                    <a:pt x="1032" y="8860"/>
                  </a:cubicBezTo>
                  <a:cubicBezTo>
                    <a:pt x="1032" y="8504"/>
                    <a:pt x="774" y="8326"/>
                    <a:pt x="517" y="8326"/>
                  </a:cubicBezTo>
                  <a:cubicBezTo>
                    <a:pt x="259" y="8326"/>
                    <a:pt x="1" y="8504"/>
                    <a:pt x="1" y="8860"/>
                  </a:cubicBezTo>
                  <a:cubicBezTo>
                    <a:pt x="1" y="9714"/>
                    <a:pt x="677" y="10426"/>
                    <a:pt x="1566" y="10426"/>
                  </a:cubicBezTo>
                  <a:lnTo>
                    <a:pt x="9928" y="10426"/>
                  </a:lnTo>
                  <a:cubicBezTo>
                    <a:pt x="10782" y="10426"/>
                    <a:pt x="11493" y="9714"/>
                    <a:pt x="11493" y="8860"/>
                  </a:cubicBezTo>
                  <a:cubicBezTo>
                    <a:pt x="11493" y="8581"/>
                    <a:pt x="11254" y="8337"/>
                    <a:pt x="10977" y="8327"/>
                  </a:cubicBezTo>
                  <a:lnTo>
                    <a:pt x="10977" y="8327"/>
                  </a:lnTo>
                  <a:cubicBezTo>
                    <a:pt x="10700" y="8337"/>
                    <a:pt x="10461" y="8581"/>
                    <a:pt x="10461" y="8860"/>
                  </a:cubicBezTo>
                  <a:cubicBezTo>
                    <a:pt x="10461" y="9145"/>
                    <a:pt x="10212" y="9394"/>
                    <a:pt x="9928" y="9394"/>
                  </a:cubicBezTo>
                  <a:lnTo>
                    <a:pt x="8327" y="9394"/>
                  </a:lnTo>
                  <a:lnTo>
                    <a:pt x="8327" y="8291"/>
                  </a:lnTo>
                  <a:cubicBezTo>
                    <a:pt x="9999" y="8148"/>
                    <a:pt x="11315" y="6832"/>
                    <a:pt x="11493" y="5195"/>
                  </a:cubicBezTo>
                  <a:lnTo>
                    <a:pt x="7935" y="5195"/>
                  </a:lnTo>
                  <a:cubicBezTo>
                    <a:pt x="7757" y="5195"/>
                    <a:pt x="7579" y="5053"/>
                    <a:pt x="7508" y="4911"/>
                  </a:cubicBezTo>
                  <a:lnTo>
                    <a:pt x="5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4"/>
            <p:cNvSpPr/>
            <p:nvPr/>
          </p:nvSpPr>
          <p:spPr>
            <a:xfrm>
              <a:off x="2093075" y="2038675"/>
              <a:ext cx="133450" cy="104100"/>
            </a:xfrm>
            <a:custGeom>
              <a:rect b="b" l="l" r="r" t="t"/>
              <a:pathLst>
                <a:path extrusionOk="0" h="4164" w="5338">
                  <a:moveTo>
                    <a:pt x="1" y="0"/>
                  </a:moveTo>
                  <a:lnTo>
                    <a:pt x="2100" y="4163"/>
                  </a:lnTo>
                  <a:lnTo>
                    <a:pt x="5338" y="4163"/>
                  </a:lnTo>
                  <a:cubicBezTo>
                    <a:pt x="5160" y="3487"/>
                    <a:pt x="4769" y="2883"/>
                    <a:pt x="4270" y="2420"/>
                  </a:cubicBezTo>
                  <a:lnTo>
                    <a:pt x="2883" y="997"/>
                  </a:lnTo>
                  <a:cubicBezTo>
                    <a:pt x="2207" y="356"/>
                    <a:pt x="1353" y="0"/>
                    <a:pt x="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4"/>
            <p:cNvSpPr/>
            <p:nvPr/>
          </p:nvSpPr>
          <p:spPr>
            <a:xfrm>
              <a:off x="1883150" y="1934600"/>
              <a:ext cx="345150" cy="78300"/>
            </a:xfrm>
            <a:custGeom>
              <a:rect b="b" l="l" r="r" t="t"/>
              <a:pathLst>
                <a:path extrusionOk="0" h="3132" w="13806">
                  <a:moveTo>
                    <a:pt x="641" y="1"/>
                  </a:moveTo>
                  <a:cubicBezTo>
                    <a:pt x="1" y="36"/>
                    <a:pt x="1" y="961"/>
                    <a:pt x="641" y="1032"/>
                  </a:cubicBezTo>
                  <a:lnTo>
                    <a:pt x="6370" y="1032"/>
                  </a:lnTo>
                  <a:lnTo>
                    <a:pt x="6370" y="2064"/>
                  </a:lnTo>
                  <a:lnTo>
                    <a:pt x="5871" y="2064"/>
                  </a:lnTo>
                  <a:cubicBezTo>
                    <a:pt x="5658" y="2064"/>
                    <a:pt x="5480" y="2171"/>
                    <a:pt x="5409" y="2349"/>
                  </a:cubicBezTo>
                  <a:lnTo>
                    <a:pt x="5017" y="3132"/>
                  </a:lnTo>
                  <a:lnTo>
                    <a:pt x="8789" y="3132"/>
                  </a:lnTo>
                  <a:lnTo>
                    <a:pt x="8398" y="2349"/>
                  </a:lnTo>
                  <a:cubicBezTo>
                    <a:pt x="8327" y="2207"/>
                    <a:pt x="8149" y="2064"/>
                    <a:pt x="7971" y="2064"/>
                  </a:cubicBezTo>
                  <a:lnTo>
                    <a:pt x="7437" y="2064"/>
                  </a:lnTo>
                  <a:lnTo>
                    <a:pt x="7437" y="1032"/>
                  </a:lnTo>
                  <a:lnTo>
                    <a:pt x="13166" y="1032"/>
                  </a:lnTo>
                  <a:cubicBezTo>
                    <a:pt x="13806" y="961"/>
                    <a:pt x="13806" y="36"/>
                    <a:pt x="1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4"/>
            <p:cNvSpPr/>
            <p:nvPr/>
          </p:nvSpPr>
          <p:spPr>
            <a:xfrm>
              <a:off x="1779975" y="1986200"/>
              <a:ext cx="132550" cy="145900"/>
            </a:xfrm>
            <a:custGeom>
              <a:rect b="b" l="l" r="r" t="t"/>
              <a:pathLst>
                <a:path extrusionOk="0" h="5836" w="5302">
                  <a:moveTo>
                    <a:pt x="569" y="0"/>
                  </a:moveTo>
                  <a:cubicBezTo>
                    <a:pt x="249" y="0"/>
                    <a:pt x="0" y="320"/>
                    <a:pt x="71" y="641"/>
                  </a:cubicBezTo>
                  <a:lnTo>
                    <a:pt x="712" y="3167"/>
                  </a:lnTo>
                  <a:cubicBezTo>
                    <a:pt x="819" y="3167"/>
                    <a:pt x="961" y="3131"/>
                    <a:pt x="1103" y="3131"/>
                  </a:cubicBezTo>
                  <a:cubicBezTo>
                    <a:pt x="2242" y="3131"/>
                    <a:pt x="3167" y="4056"/>
                    <a:pt x="3167" y="5231"/>
                  </a:cubicBezTo>
                  <a:cubicBezTo>
                    <a:pt x="3167" y="5302"/>
                    <a:pt x="3167" y="5408"/>
                    <a:pt x="3167" y="5480"/>
                  </a:cubicBezTo>
                  <a:lnTo>
                    <a:pt x="5302" y="5835"/>
                  </a:lnTo>
                  <a:lnTo>
                    <a:pt x="5302" y="2099"/>
                  </a:lnTo>
                  <a:lnTo>
                    <a:pt x="3736" y="2099"/>
                  </a:lnTo>
                  <a:lnTo>
                    <a:pt x="3167" y="356"/>
                  </a:lnTo>
                  <a:cubicBezTo>
                    <a:pt x="3096" y="143"/>
                    <a:pt x="2882" y="0"/>
                    <a:pt x="2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4"/>
            <p:cNvSpPr/>
            <p:nvPr/>
          </p:nvSpPr>
          <p:spPr>
            <a:xfrm>
              <a:off x="1771950" y="2090275"/>
              <a:ext cx="61425" cy="52800"/>
            </a:xfrm>
            <a:custGeom>
              <a:rect b="b" l="l" r="r" t="t"/>
              <a:pathLst>
                <a:path extrusionOk="0" h="2112" w="2457">
                  <a:moveTo>
                    <a:pt x="1424" y="0"/>
                  </a:moveTo>
                  <a:cubicBezTo>
                    <a:pt x="499" y="0"/>
                    <a:pt x="1" y="1139"/>
                    <a:pt x="677" y="1815"/>
                  </a:cubicBezTo>
                  <a:cubicBezTo>
                    <a:pt x="882" y="2020"/>
                    <a:pt x="1138" y="2112"/>
                    <a:pt x="1391" y="2112"/>
                  </a:cubicBezTo>
                  <a:cubicBezTo>
                    <a:pt x="1930" y="2112"/>
                    <a:pt x="2456" y="1697"/>
                    <a:pt x="2456" y="1068"/>
                  </a:cubicBezTo>
                  <a:cubicBezTo>
                    <a:pt x="2456" y="498"/>
                    <a:pt x="1994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8" name="Google Shape;2898;p94"/>
          <p:cNvGrpSpPr/>
          <p:nvPr/>
        </p:nvGrpSpPr>
        <p:grpSpPr>
          <a:xfrm>
            <a:off x="1777300" y="1330672"/>
            <a:ext cx="452800" cy="444775"/>
            <a:chOff x="1777300" y="1239900"/>
            <a:chExt cx="452800" cy="444775"/>
          </a:xfrm>
        </p:grpSpPr>
        <p:sp>
          <p:nvSpPr>
            <p:cNvPr id="2899" name="Google Shape;2899;p94"/>
            <p:cNvSpPr/>
            <p:nvPr/>
          </p:nvSpPr>
          <p:spPr>
            <a:xfrm>
              <a:off x="1777300" y="1475600"/>
              <a:ext cx="452800" cy="209075"/>
            </a:xfrm>
            <a:custGeom>
              <a:rect b="b" l="l" r="r" t="t"/>
              <a:pathLst>
                <a:path extrusionOk="0" h="8363" w="18112">
                  <a:moveTo>
                    <a:pt x="11671" y="1"/>
                  </a:moveTo>
                  <a:lnTo>
                    <a:pt x="11671" y="1033"/>
                  </a:lnTo>
                  <a:lnTo>
                    <a:pt x="14268" y="1033"/>
                  </a:lnTo>
                  <a:cubicBezTo>
                    <a:pt x="14553" y="1033"/>
                    <a:pt x="14802" y="1282"/>
                    <a:pt x="14802" y="1566"/>
                  </a:cubicBezTo>
                  <a:lnTo>
                    <a:pt x="14802" y="7331"/>
                  </a:lnTo>
                  <a:lnTo>
                    <a:pt x="13735" y="7331"/>
                  </a:lnTo>
                  <a:lnTo>
                    <a:pt x="13735" y="6228"/>
                  </a:lnTo>
                  <a:lnTo>
                    <a:pt x="7472" y="6228"/>
                  </a:lnTo>
                  <a:lnTo>
                    <a:pt x="7472" y="7331"/>
                  </a:lnTo>
                  <a:lnTo>
                    <a:pt x="6441" y="7331"/>
                  </a:lnTo>
                  <a:lnTo>
                    <a:pt x="6441" y="4164"/>
                  </a:lnTo>
                  <a:lnTo>
                    <a:pt x="4377" y="4164"/>
                  </a:lnTo>
                  <a:lnTo>
                    <a:pt x="4377" y="7331"/>
                  </a:lnTo>
                  <a:lnTo>
                    <a:pt x="3309" y="7331"/>
                  </a:lnTo>
                  <a:lnTo>
                    <a:pt x="3309" y="3630"/>
                  </a:lnTo>
                  <a:cubicBezTo>
                    <a:pt x="3309" y="3345"/>
                    <a:pt x="3559" y="3132"/>
                    <a:pt x="3843" y="3132"/>
                  </a:cubicBezTo>
                  <a:lnTo>
                    <a:pt x="13735" y="3132"/>
                  </a:lnTo>
                  <a:lnTo>
                    <a:pt x="13735" y="2065"/>
                  </a:lnTo>
                  <a:lnTo>
                    <a:pt x="1744" y="2065"/>
                  </a:lnTo>
                  <a:cubicBezTo>
                    <a:pt x="1459" y="2100"/>
                    <a:pt x="1246" y="2314"/>
                    <a:pt x="1246" y="2598"/>
                  </a:cubicBezTo>
                  <a:lnTo>
                    <a:pt x="1246" y="7331"/>
                  </a:lnTo>
                  <a:lnTo>
                    <a:pt x="676" y="7331"/>
                  </a:lnTo>
                  <a:cubicBezTo>
                    <a:pt x="0" y="7331"/>
                    <a:pt x="0" y="8362"/>
                    <a:pt x="676" y="8362"/>
                  </a:cubicBezTo>
                  <a:lnTo>
                    <a:pt x="17435" y="8362"/>
                  </a:lnTo>
                  <a:cubicBezTo>
                    <a:pt x="18111" y="8362"/>
                    <a:pt x="18111" y="7331"/>
                    <a:pt x="17435" y="7331"/>
                  </a:cubicBezTo>
                  <a:lnTo>
                    <a:pt x="16866" y="7331"/>
                  </a:lnTo>
                  <a:lnTo>
                    <a:pt x="16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4"/>
            <p:cNvSpPr/>
            <p:nvPr/>
          </p:nvSpPr>
          <p:spPr>
            <a:xfrm>
              <a:off x="1791600" y="1318750"/>
              <a:ext cx="228575" cy="104650"/>
            </a:xfrm>
            <a:custGeom>
              <a:rect b="b" l="l" r="r" t="t"/>
              <a:pathLst>
                <a:path extrusionOk="0" h="4186" w="9143">
                  <a:moveTo>
                    <a:pt x="2017" y="0"/>
                  </a:moveTo>
                  <a:cubicBezTo>
                    <a:pt x="1" y="0"/>
                    <a:pt x="1" y="3156"/>
                    <a:pt x="2017" y="3156"/>
                  </a:cubicBezTo>
                  <a:cubicBezTo>
                    <a:pt x="2088" y="3156"/>
                    <a:pt x="2163" y="3152"/>
                    <a:pt x="2239" y="3144"/>
                  </a:cubicBezTo>
                  <a:lnTo>
                    <a:pt x="2844" y="3144"/>
                  </a:lnTo>
                  <a:cubicBezTo>
                    <a:pt x="3058" y="3749"/>
                    <a:pt x="3663" y="4176"/>
                    <a:pt x="4303" y="4176"/>
                  </a:cubicBezTo>
                  <a:lnTo>
                    <a:pt x="7434" y="4176"/>
                  </a:lnTo>
                  <a:cubicBezTo>
                    <a:pt x="7493" y="4182"/>
                    <a:pt x="7552" y="4186"/>
                    <a:pt x="7610" y="4186"/>
                  </a:cubicBezTo>
                  <a:cubicBezTo>
                    <a:pt x="8456" y="4186"/>
                    <a:pt x="9142" y="3476"/>
                    <a:pt x="9142" y="2610"/>
                  </a:cubicBezTo>
                  <a:cubicBezTo>
                    <a:pt x="9142" y="1747"/>
                    <a:pt x="8460" y="1069"/>
                    <a:pt x="7618" y="1069"/>
                  </a:cubicBezTo>
                  <a:cubicBezTo>
                    <a:pt x="7557" y="1069"/>
                    <a:pt x="7496" y="1073"/>
                    <a:pt x="7434" y="1080"/>
                  </a:cubicBezTo>
                  <a:lnTo>
                    <a:pt x="5797" y="1080"/>
                  </a:lnTo>
                  <a:cubicBezTo>
                    <a:pt x="5548" y="440"/>
                    <a:pt x="4979" y="13"/>
                    <a:pt x="4303" y="13"/>
                  </a:cubicBezTo>
                  <a:lnTo>
                    <a:pt x="2239" y="13"/>
                  </a:lnTo>
                  <a:cubicBezTo>
                    <a:pt x="2163" y="4"/>
                    <a:pt x="2088" y="0"/>
                    <a:pt x="2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4"/>
            <p:cNvSpPr/>
            <p:nvPr/>
          </p:nvSpPr>
          <p:spPr>
            <a:xfrm>
              <a:off x="2147350" y="1344850"/>
              <a:ext cx="79175" cy="52500"/>
            </a:xfrm>
            <a:custGeom>
              <a:rect b="b" l="l" r="r" t="t"/>
              <a:pathLst>
                <a:path extrusionOk="0" h="2100" w="3167">
                  <a:moveTo>
                    <a:pt x="0" y="1"/>
                  </a:moveTo>
                  <a:lnTo>
                    <a:pt x="0" y="2100"/>
                  </a:lnTo>
                  <a:lnTo>
                    <a:pt x="2277" y="2100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94"/>
            <p:cNvSpPr/>
            <p:nvPr/>
          </p:nvSpPr>
          <p:spPr>
            <a:xfrm>
              <a:off x="2048600" y="1239900"/>
              <a:ext cx="177925" cy="78300"/>
            </a:xfrm>
            <a:custGeom>
              <a:rect b="b" l="l" r="r" t="t"/>
              <a:pathLst>
                <a:path extrusionOk="0" h="3132" w="7117">
                  <a:moveTo>
                    <a:pt x="3434" y="0"/>
                  </a:moveTo>
                  <a:cubicBezTo>
                    <a:pt x="3176" y="0"/>
                    <a:pt x="2918" y="178"/>
                    <a:pt x="2918" y="534"/>
                  </a:cubicBezTo>
                  <a:lnTo>
                    <a:pt x="2918" y="1067"/>
                  </a:lnTo>
                  <a:lnTo>
                    <a:pt x="1317" y="1067"/>
                  </a:lnTo>
                  <a:cubicBezTo>
                    <a:pt x="1139" y="1067"/>
                    <a:pt x="961" y="1210"/>
                    <a:pt x="890" y="1352"/>
                  </a:cubicBezTo>
                  <a:lnTo>
                    <a:pt x="1" y="3131"/>
                  </a:lnTo>
                  <a:lnTo>
                    <a:pt x="7117" y="3131"/>
                  </a:lnTo>
                  <a:lnTo>
                    <a:pt x="5978" y="1352"/>
                  </a:lnTo>
                  <a:cubicBezTo>
                    <a:pt x="5871" y="1210"/>
                    <a:pt x="5694" y="1067"/>
                    <a:pt x="5516" y="1067"/>
                  </a:cubicBezTo>
                  <a:lnTo>
                    <a:pt x="3950" y="1067"/>
                  </a:lnTo>
                  <a:lnTo>
                    <a:pt x="3950" y="534"/>
                  </a:lnTo>
                  <a:cubicBezTo>
                    <a:pt x="3950" y="178"/>
                    <a:pt x="3692" y="0"/>
                    <a:pt x="3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94"/>
            <p:cNvSpPr/>
            <p:nvPr/>
          </p:nvSpPr>
          <p:spPr>
            <a:xfrm>
              <a:off x="2046825" y="1344850"/>
              <a:ext cx="73850" cy="52500"/>
            </a:xfrm>
            <a:custGeom>
              <a:rect b="b" l="l" r="r" t="t"/>
              <a:pathLst>
                <a:path extrusionOk="0" h="2100" w="2954">
                  <a:moveTo>
                    <a:pt x="0" y="1"/>
                  </a:moveTo>
                  <a:lnTo>
                    <a:pt x="712" y="2100"/>
                  </a:lnTo>
                  <a:lnTo>
                    <a:pt x="2954" y="2100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94"/>
            <p:cNvSpPr/>
            <p:nvPr/>
          </p:nvSpPr>
          <p:spPr>
            <a:xfrm>
              <a:off x="2069050" y="1423125"/>
              <a:ext cx="129900" cy="25825"/>
            </a:xfrm>
            <a:custGeom>
              <a:rect b="b" l="l" r="r" t="t"/>
              <a:pathLst>
                <a:path extrusionOk="0" h="1033" w="5196">
                  <a:moveTo>
                    <a:pt x="1" y="1"/>
                  </a:moveTo>
                  <a:lnTo>
                    <a:pt x="1" y="1032"/>
                  </a:lnTo>
                  <a:lnTo>
                    <a:pt x="5196" y="1032"/>
                  </a:lnTo>
                  <a:lnTo>
                    <a:pt x="5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4"/>
            <p:cNvSpPr/>
            <p:nvPr/>
          </p:nvSpPr>
          <p:spPr>
            <a:xfrm>
              <a:off x="2094850" y="1579675"/>
              <a:ext cx="25825" cy="25825"/>
            </a:xfrm>
            <a:custGeom>
              <a:rect b="b" l="l" r="r" t="t"/>
              <a:pathLst>
                <a:path extrusionOk="0" h="1033" w="1033">
                  <a:moveTo>
                    <a:pt x="1" y="1"/>
                  </a:moveTo>
                  <a:lnTo>
                    <a:pt x="1" y="1033"/>
                  </a:lnTo>
                  <a:lnTo>
                    <a:pt x="1033" y="1033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4"/>
            <p:cNvSpPr/>
            <p:nvPr/>
          </p:nvSpPr>
          <p:spPr>
            <a:xfrm>
              <a:off x="1965000" y="1579675"/>
              <a:ext cx="25800" cy="25825"/>
            </a:xfrm>
            <a:custGeom>
              <a:rect b="b" l="l" r="r" t="t"/>
              <a:pathLst>
                <a:path extrusionOk="0" h="1033" w="1032">
                  <a:moveTo>
                    <a:pt x="0" y="1"/>
                  </a:moveTo>
                  <a:lnTo>
                    <a:pt x="0" y="1033"/>
                  </a:lnTo>
                  <a:lnTo>
                    <a:pt x="1032" y="1033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4"/>
            <p:cNvSpPr/>
            <p:nvPr/>
          </p:nvSpPr>
          <p:spPr>
            <a:xfrm>
              <a:off x="2016575" y="1579675"/>
              <a:ext cx="52500" cy="25825"/>
            </a:xfrm>
            <a:custGeom>
              <a:rect b="b" l="l" r="r" t="t"/>
              <a:pathLst>
                <a:path extrusionOk="0" h="1033" w="2100">
                  <a:moveTo>
                    <a:pt x="1" y="1"/>
                  </a:moveTo>
                  <a:lnTo>
                    <a:pt x="1" y="1033"/>
                  </a:lnTo>
                  <a:lnTo>
                    <a:pt x="2100" y="1033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8" name="Google Shape;2908;p94"/>
          <p:cNvGrpSpPr/>
          <p:nvPr/>
        </p:nvGrpSpPr>
        <p:grpSpPr>
          <a:xfrm>
            <a:off x="1060350" y="2663597"/>
            <a:ext cx="338925" cy="445225"/>
            <a:chOff x="1060350" y="2572825"/>
            <a:chExt cx="338925" cy="445225"/>
          </a:xfrm>
        </p:grpSpPr>
        <p:sp>
          <p:nvSpPr>
            <p:cNvPr id="2909" name="Google Shape;2909;p94"/>
            <p:cNvSpPr/>
            <p:nvPr/>
          </p:nvSpPr>
          <p:spPr>
            <a:xfrm>
              <a:off x="1165300" y="2905075"/>
              <a:ext cx="51625" cy="83625"/>
            </a:xfrm>
            <a:custGeom>
              <a:rect b="b" l="l" r="r" t="t"/>
              <a:pathLst>
                <a:path extrusionOk="0" h="3345" w="2065">
                  <a:moveTo>
                    <a:pt x="1" y="0"/>
                  </a:moveTo>
                  <a:lnTo>
                    <a:pt x="1" y="1637"/>
                  </a:lnTo>
                  <a:lnTo>
                    <a:pt x="2065" y="3345"/>
                  </a:lnTo>
                  <a:lnTo>
                    <a:pt x="2065" y="20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4"/>
            <p:cNvSpPr/>
            <p:nvPr/>
          </p:nvSpPr>
          <p:spPr>
            <a:xfrm>
              <a:off x="1243575" y="2905075"/>
              <a:ext cx="51625" cy="83625"/>
            </a:xfrm>
            <a:custGeom>
              <a:rect b="b" l="l" r="r" t="t"/>
              <a:pathLst>
                <a:path extrusionOk="0" h="3345" w="2065">
                  <a:moveTo>
                    <a:pt x="2065" y="0"/>
                  </a:moveTo>
                  <a:lnTo>
                    <a:pt x="1" y="2099"/>
                  </a:lnTo>
                  <a:lnTo>
                    <a:pt x="1" y="3345"/>
                  </a:lnTo>
                  <a:lnTo>
                    <a:pt x="2065" y="1637"/>
                  </a:lnTo>
                  <a:lnTo>
                    <a:pt x="20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4"/>
            <p:cNvSpPr/>
            <p:nvPr/>
          </p:nvSpPr>
          <p:spPr>
            <a:xfrm>
              <a:off x="1139500" y="2729825"/>
              <a:ext cx="182400" cy="203725"/>
            </a:xfrm>
            <a:custGeom>
              <a:rect b="b" l="l" r="r" t="t"/>
              <a:pathLst>
                <a:path extrusionOk="0" h="8149" w="7296">
                  <a:moveTo>
                    <a:pt x="4662" y="2049"/>
                  </a:moveTo>
                  <a:cubicBezTo>
                    <a:pt x="5082" y="2049"/>
                    <a:pt x="5450" y="2611"/>
                    <a:pt x="5018" y="2989"/>
                  </a:cubicBezTo>
                  <a:cubicBezTo>
                    <a:pt x="4626" y="3381"/>
                    <a:pt x="4119" y="3577"/>
                    <a:pt x="3612" y="3577"/>
                  </a:cubicBezTo>
                  <a:cubicBezTo>
                    <a:pt x="3105" y="3577"/>
                    <a:pt x="2598" y="3381"/>
                    <a:pt x="2207" y="2989"/>
                  </a:cubicBezTo>
                  <a:cubicBezTo>
                    <a:pt x="1993" y="2776"/>
                    <a:pt x="1993" y="2456"/>
                    <a:pt x="2207" y="2242"/>
                  </a:cubicBezTo>
                  <a:cubicBezTo>
                    <a:pt x="2314" y="2153"/>
                    <a:pt x="2447" y="2109"/>
                    <a:pt x="2581" y="2109"/>
                  </a:cubicBezTo>
                  <a:cubicBezTo>
                    <a:pt x="2714" y="2109"/>
                    <a:pt x="2847" y="2153"/>
                    <a:pt x="2954" y="2242"/>
                  </a:cubicBezTo>
                  <a:cubicBezTo>
                    <a:pt x="3132" y="2420"/>
                    <a:pt x="3372" y="2509"/>
                    <a:pt x="3612" y="2509"/>
                  </a:cubicBezTo>
                  <a:cubicBezTo>
                    <a:pt x="3853" y="2509"/>
                    <a:pt x="4093" y="2420"/>
                    <a:pt x="4271" y="2242"/>
                  </a:cubicBezTo>
                  <a:cubicBezTo>
                    <a:pt x="4391" y="2105"/>
                    <a:pt x="4529" y="2049"/>
                    <a:pt x="4662" y="2049"/>
                  </a:cubicBezTo>
                  <a:close/>
                  <a:moveTo>
                    <a:pt x="1" y="1"/>
                  </a:moveTo>
                  <a:lnTo>
                    <a:pt x="1" y="1566"/>
                  </a:lnTo>
                  <a:cubicBezTo>
                    <a:pt x="1" y="2954"/>
                    <a:pt x="784" y="4235"/>
                    <a:pt x="2065" y="4840"/>
                  </a:cubicBezTo>
                  <a:cubicBezTo>
                    <a:pt x="1993" y="5267"/>
                    <a:pt x="1780" y="5658"/>
                    <a:pt x="1460" y="5943"/>
                  </a:cubicBezTo>
                  <a:lnTo>
                    <a:pt x="3630" y="8149"/>
                  </a:lnTo>
                  <a:lnTo>
                    <a:pt x="5836" y="5943"/>
                  </a:lnTo>
                  <a:cubicBezTo>
                    <a:pt x="5480" y="5694"/>
                    <a:pt x="5267" y="5302"/>
                    <a:pt x="5231" y="4840"/>
                  </a:cubicBezTo>
                  <a:cubicBezTo>
                    <a:pt x="6477" y="4235"/>
                    <a:pt x="7259" y="2989"/>
                    <a:pt x="7295" y="1566"/>
                  </a:cubicBezTo>
                  <a:lnTo>
                    <a:pt x="7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4"/>
            <p:cNvSpPr/>
            <p:nvPr/>
          </p:nvSpPr>
          <p:spPr>
            <a:xfrm>
              <a:off x="1249800" y="2886375"/>
              <a:ext cx="149475" cy="131675"/>
            </a:xfrm>
            <a:custGeom>
              <a:rect b="b" l="l" r="r" t="t"/>
              <a:pathLst>
                <a:path extrusionOk="0" h="5267" w="5979">
                  <a:moveTo>
                    <a:pt x="2883" y="1"/>
                  </a:moveTo>
                  <a:lnTo>
                    <a:pt x="2883" y="2634"/>
                  </a:lnTo>
                  <a:cubicBezTo>
                    <a:pt x="2847" y="2776"/>
                    <a:pt x="2812" y="2918"/>
                    <a:pt x="2670" y="3025"/>
                  </a:cubicBezTo>
                  <a:lnTo>
                    <a:pt x="1" y="5267"/>
                  </a:lnTo>
                  <a:lnTo>
                    <a:pt x="5480" y="5267"/>
                  </a:lnTo>
                  <a:cubicBezTo>
                    <a:pt x="5765" y="5267"/>
                    <a:pt x="5979" y="5018"/>
                    <a:pt x="5979" y="4733"/>
                  </a:cubicBezTo>
                  <a:lnTo>
                    <a:pt x="5979" y="2634"/>
                  </a:lnTo>
                  <a:cubicBezTo>
                    <a:pt x="5979" y="1211"/>
                    <a:pt x="4840" y="36"/>
                    <a:pt x="3381" y="36"/>
                  </a:cubicBezTo>
                  <a:lnTo>
                    <a:pt x="3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4"/>
            <p:cNvSpPr/>
            <p:nvPr/>
          </p:nvSpPr>
          <p:spPr>
            <a:xfrm>
              <a:off x="1060350" y="2886375"/>
              <a:ext cx="149450" cy="131675"/>
            </a:xfrm>
            <a:custGeom>
              <a:rect b="b" l="l" r="r" t="t"/>
              <a:pathLst>
                <a:path extrusionOk="0" h="5267" w="5978">
                  <a:moveTo>
                    <a:pt x="2633" y="1"/>
                  </a:moveTo>
                  <a:cubicBezTo>
                    <a:pt x="1174" y="1"/>
                    <a:pt x="0" y="1175"/>
                    <a:pt x="36" y="2634"/>
                  </a:cubicBezTo>
                  <a:lnTo>
                    <a:pt x="36" y="4769"/>
                  </a:lnTo>
                  <a:cubicBezTo>
                    <a:pt x="36" y="5053"/>
                    <a:pt x="249" y="5267"/>
                    <a:pt x="534" y="5267"/>
                  </a:cubicBezTo>
                  <a:lnTo>
                    <a:pt x="5978" y="5267"/>
                  </a:lnTo>
                  <a:lnTo>
                    <a:pt x="3309" y="3061"/>
                  </a:lnTo>
                  <a:cubicBezTo>
                    <a:pt x="3203" y="2954"/>
                    <a:pt x="3131" y="2812"/>
                    <a:pt x="3131" y="2634"/>
                  </a:cubicBezTo>
                  <a:lnTo>
                    <a:pt x="3167" y="2634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4"/>
            <p:cNvSpPr/>
            <p:nvPr/>
          </p:nvSpPr>
          <p:spPr>
            <a:xfrm>
              <a:off x="1303175" y="2729825"/>
              <a:ext cx="80975" cy="130800"/>
            </a:xfrm>
            <a:custGeom>
              <a:rect b="b" l="l" r="r" t="t"/>
              <a:pathLst>
                <a:path extrusionOk="0" h="5232" w="3239">
                  <a:moveTo>
                    <a:pt x="1780" y="1"/>
                  </a:moveTo>
                  <a:lnTo>
                    <a:pt x="1780" y="1566"/>
                  </a:lnTo>
                  <a:cubicBezTo>
                    <a:pt x="1780" y="2989"/>
                    <a:pt x="1104" y="4342"/>
                    <a:pt x="1" y="5231"/>
                  </a:cubicBezTo>
                  <a:lnTo>
                    <a:pt x="1780" y="5231"/>
                  </a:lnTo>
                  <a:cubicBezTo>
                    <a:pt x="1958" y="5231"/>
                    <a:pt x="2136" y="5160"/>
                    <a:pt x="2207" y="4982"/>
                  </a:cubicBezTo>
                  <a:cubicBezTo>
                    <a:pt x="3239" y="3452"/>
                    <a:pt x="3168" y="1459"/>
                    <a:pt x="2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4"/>
            <p:cNvSpPr/>
            <p:nvPr/>
          </p:nvSpPr>
          <p:spPr>
            <a:xfrm>
              <a:off x="1077250" y="2729825"/>
              <a:ext cx="80075" cy="130800"/>
            </a:xfrm>
            <a:custGeom>
              <a:rect b="b" l="l" r="r" t="t"/>
              <a:pathLst>
                <a:path extrusionOk="0" h="5232" w="3203">
                  <a:moveTo>
                    <a:pt x="1174" y="1"/>
                  </a:moveTo>
                  <a:cubicBezTo>
                    <a:pt x="71" y="1459"/>
                    <a:pt x="0" y="3452"/>
                    <a:pt x="997" y="4982"/>
                  </a:cubicBezTo>
                  <a:cubicBezTo>
                    <a:pt x="1103" y="5124"/>
                    <a:pt x="1246" y="5231"/>
                    <a:pt x="1459" y="5231"/>
                  </a:cubicBezTo>
                  <a:lnTo>
                    <a:pt x="3203" y="5231"/>
                  </a:lnTo>
                  <a:cubicBezTo>
                    <a:pt x="2100" y="4342"/>
                    <a:pt x="1424" y="2989"/>
                    <a:pt x="1424" y="1566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4"/>
            <p:cNvSpPr/>
            <p:nvPr/>
          </p:nvSpPr>
          <p:spPr>
            <a:xfrm>
              <a:off x="1138625" y="2639100"/>
              <a:ext cx="78300" cy="64950"/>
            </a:xfrm>
            <a:custGeom>
              <a:rect b="b" l="l" r="r" t="t"/>
              <a:pathLst>
                <a:path extrusionOk="0" h="2598" w="3132">
                  <a:moveTo>
                    <a:pt x="570" y="0"/>
                  </a:moveTo>
                  <a:cubicBezTo>
                    <a:pt x="249" y="0"/>
                    <a:pt x="0" y="214"/>
                    <a:pt x="36" y="534"/>
                  </a:cubicBezTo>
                  <a:lnTo>
                    <a:pt x="36" y="2598"/>
                  </a:lnTo>
                  <a:lnTo>
                    <a:pt x="3132" y="2598"/>
                  </a:lnTo>
                  <a:lnTo>
                    <a:pt x="3132" y="1566"/>
                  </a:lnTo>
                  <a:cubicBezTo>
                    <a:pt x="3132" y="712"/>
                    <a:pt x="2455" y="0"/>
                    <a:pt x="1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4"/>
            <p:cNvSpPr/>
            <p:nvPr/>
          </p:nvSpPr>
          <p:spPr>
            <a:xfrm>
              <a:off x="1243575" y="2639100"/>
              <a:ext cx="77425" cy="64950"/>
            </a:xfrm>
            <a:custGeom>
              <a:rect b="b" l="l" r="r" t="t"/>
              <a:pathLst>
                <a:path extrusionOk="0" h="2598" w="3097">
                  <a:moveTo>
                    <a:pt x="1566" y="0"/>
                  </a:moveTo>
                  <a:cubicBezTo>
                    <a:pt x="677" y="0"/>
                    <a:pt x="1" y="712"/>
                    <a:pt x="1" y="1566"/>
                  </a:cubicBezTo>
                  <a:lnTo>
                    <a:pt x="1" y="2598"/>
                  </a:lnTo>
                  <a:lnTo>
                    <a:pt x="3096" y="2598"/>
                  </a:lnTo>
                  <a:lnTo>
                    <a:pt x="3096" y="534"/>
                  </a:lnTo>
                  <a:cubicBezTo>
                    <a:pt x="3096" y="214"/>
                    <a:pt x="2883" y="0"/>
                    <a:pt x="2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4"/>
            <p:cNvSpPr/>
            <p:nvPr/>
          </p:nvSpPr>
          <p:spPr>
            <a:xfrm>
              <a:off x="1172425" y="2572825"/>
              <a:ext cx="116550" cy="66300"/>
            </a:xfrm>
            <a:custGeom>
              <a:rect b="b" l="l" r="r" t="t"/>
              <a:pathLst>
                <a:path extrusionOk="0" h="2652" w="4662">
                  <a:moveTo>
                    <a:pt x="2331" y="1"/>
                  </a:moveTo>
                  <a:cubicBezTo>
                    <a:pt x="2251" y="1"/>
                    <a:pt x="2171" y="18"/>
                    <a:pt x="2100" y="54"/>
                  </a:cubicBezTo>
                  <a:lnTo>
                    <a:pt x="926" y="623"/>
                  </a:lnTo>
                  <a:cubicBezTo>
                    <a:pt x="534" y="837"/>
                    <a:pt x="214" y="1193"/>
                    <a:pt x="0" y="1584"/>
                  </a:cubicBezTo>
                  <a:lnTo>
                    <a:pt x="250" y="1584"/>
                  </a:lnTo>
                  <a:cubicBezTo>
                    <a:pt x="1068" y="1620"/>
                    <a:pt x="1815" y="1975"/>
                    <a:pt x="2313" y="2651"/>
                  </a:cubicBezTo>
                  <a:cubicBezTo>
                    <a:pt x="2811" y="1975"/>
                    <a:pt x="3594" y="1620"/>
                    <a:pt x="4412" y="1620"/>
                  </a:cubicBezTo>
                  <a:lnTo>
                    <a:pt x="4662" y="1620"/>
                  </a:lnTo>
                  <a:cubicBezTo>
                    <a:pt x="4448" y="1193"/>
                    <a:pt x="4092" y="872"/>
                    <a:pt x="3701" y="623"/>
                  </a:cubicBezTo>
                  <a:lnTo>
                    <a:pt x="2562" y="54"/>
                  </a:lnTo>
                  <a:cubicBezTo>
                    <a:pt x="2491" y="18"/>
                    <a:pt x="2411" y="1"/>
                    <a:pt x="2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9" name="Google Shape;2919;p94"/>
          <p:cNvGrpSpPr/>
          <p:nvPr/>
        </p:nvGrpSpPr>
        <p:grpSpPr>
          <a:xfrm>
            <a:off x="1007875" y="1985122"/>
            <a:ext cx="444775" cy="445000"/>
            <a:chOff x="1007875" y="1894350"/>
            <a:chExt cx="444775" cy="445000"/>
          </a:xfrm>
        </p:grpSpPr>
        <p:sp>
          <p:nvSpPr>
            <p:cNvPr id="2920" name="Google Shape;2920;p94"/>
            <p:cNvSpPr/>
            <p:nvPr/>
          </p:nvSpPr>
          <p:spPr>
            <a:xfrm>
              <a:off x="1299625" y="2213025"/>
              <a:ext cx="129900" cy="126325"/>
            </a:xfrm>
            <a:custGeom>
              <a:rect b="b" l="l" r="r" t="t"/>
              <a:pathLst>
                <a:path extrusionOk="0" h="5053" w="5196">
                  <a:moveTo>
                    <a:pt x="2242" y="0"/>
                  </a:moveTo>
                  <a:cubicBezTo>
                    <a:pt x="1708" y="925"/>
                    <a:pt x="926" y="1673"/>
                    <a:pt x="1" y="2206"/>
                  </a:cubicBezTo>
                  <a:lnTo>
                    <a:pt x="2349" y="4590"/>
                  </a:lnTo>
                  <a:cubicBezTo>
                    <a:pt x="2634" y="4875"/>
                    <a:pt x="3060" y="5053"/>
                    <a:pt x="3452" y="5053"/>
                  </a:cubicBezTo>
                  <a:cubicBezTo>
                    <a:pt x="3879" y="5053"/>
                    <a:pt x="4270" y="4875"/>
                    <a:pt x="4555" y="4590"/>
                  </a:cubicBezTo>
                  <a:cubicBezTo>
                    <a:pt x="5195" y="3985"/>
                    <a:pt x="5195" y="2989"/>
                    <a:pt x="4555" y="2384"/>
                  </a:cubicBezTo>
                  <a:lnTo>
                    <a:pt x="2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4"/>
            <p:cNvSpPr/>
            <p:nvPr/>
          </p:nvSpPr>
          <p:spPr>
            <a:xfrm>
              <a:off x="1139500" y="1894350"/>
              <a:ext cx="185950" cy="105200"/>
            </a:xfrm>
            <a:custGeom>
              <a:rect b="b" l="l" r="r" t="t"/>
              <a:pathLst>
                <a:path extrusionOk="0" h="4208" w="7438">
                  <a:moveTo>
                    <a:pt x="3630" y="1"/>
                  </a:moveTo>
                  <a:cubicBezTo>
                    <a:pt x="3363" y="1"/>
                    <a:pt x="3097" y="170"/>
                    <a:pt x="3097" y="508"/>
                  </a:cubicBezTo>
                  <a:lnTo>
                    <a:pt x="3097" y="1575"/>
                  </a:lnTo>
                  <a:lnTo>
                    <a:pt x="535" y="1575"/>
                  </a:lnTo>
                  <a:cubicBezTo>
                    <a:pt x="214" y="1575"/>
                    <a:pt x="1" y="1824"/>
                    <a:pt x="1" y="2109"/>
                  </a:cubicBezTo>
                  <a:cubicBezTo>
                    <a:pt x="1" y="2393"/>
                    <a:pt x="214" y="2642"/>
                    <a:pt x="535" y="2642"/>
                  </a:cubicBezTo>
                  <a:lnTo>
                    <a:pt x="2100" y="2642"/>
                  </a:lnTo>
                  <a:cubicBezTo>
                    <a:pt x="1958" y="2749"/>
                    <a:pt x="1851" y="2856"/>
                    <a:pt x="1744" y="2963"/>
                  </a:cubicBezTo>
                  <a:cubicBezTo>
                    <a:pt x="2065" y="3710"/>
                    <a:pt x="2812" y="4208"/>
                    <a:pt x="3630" y="4208"/>
                  </a:cubicBezTo>
                  <a:cubicBezTo>
                    <a:pt x="4449" y="4208"/>
                    <a:pt x="5196" y="3710"/>
                    <a:pt x="5552" y="2963"/>
                  </a:cubicBezTo>
                  <a:cubicBezTo>
                    <a:pt x="5409" y="2856"/>
                    <a:pt x="5303" y="2749"/>
                    <a:pt x="5196" y="2642"/>
                  </a:cubicBezTo>
                  <a:lnTo>
                    <a:pt x="6761" y="2642"/>
                  </a:lnTo>
                  <a:cubicBezTo>
                    <a:pt x="7437" y="2642"/>
                    <a:pt x="7437" y="1611"/>
                    <a:pt x="6761" y="1611"/>
                  </a:cubicBezTo>
                  <a:lnTo>
                    <a:pt x="4164" y="1611"/>
                  </a:lnTo>
                  <a:lnTo>
                    <a:pt x="4164" y="508"/>
                  </a:lnTo>
                  <a:cubicBezTo>
                    <a:pt x="4164" y="170"/>
                    <a:pt x="3897" y="1"/>
                    <a:pt x="3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4"/>
            <p:cNvSpPr/>
            <p:nvPr/>
          </p:nvSpPr>
          <p:spPr>
            <a:xfrm>
              <a:off x="1088800" y="2058250"/>
              <a:ext cx="258875" cy="201625"/>
            </a:xfrm>
            <a:custGeom>
              <a:rect b="b" l="l" r="r" t="t"/>
              <a:pathLst>
                <a:path extrusionOk="0" h="8065" w="10355">
                  <a:moveTo>
                    <a:pt x="2420" y="0"/>
                  </a:moveTo>
                  <a:cubicBezTo>
                    <a:pt x="1" y="2349"/>
                    <a:pt x="748" y="6405"/>
                    <a:pt x="3844" y="7686"/>
                  </a:cubicBezTo>
                  <a:cubicBezTo>
                    <a:pt x="4453" y="7945"/>
                    <a:pt x="5074" y="8065"/>
                    <a:pt x="5680" y="8065"/>
                  </a:cubicBezTo>
                  <a:cubicBezTo>
                    <a:pt x="8151" y="8065"/>
                    <a:pt x="10355" y="6067"/>
                    <a:pt x="10355" y="3380"/>
                  </a:cubicBezTo>
                  <a:cubicBezTo>
                    <a:pt x="10355" y="2135"/>
                    <a:pt x="9821" y="890"/>
                    <a:pt x="8932" y="36"/>
                  </a:cubicBezTo>
                  <a:cubicBezTo>
                    <a:pt x="8398" y="1388"/>
                    <a:pt x="7295" y="2847"/>
                    <a:pt x="5658" y="2847"/>
                  </a:cubicBezTo>
                  <a:cubicBezTo>
                    <a:pt x="4021" y="2847"/>
                    <a:pt x="2918" y="1388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4"/>
            <p:cNvSpPr/>
            <p:nvPr/>
          </p:nvSpPr>
          <p:spPr>
            <a:xfrm>
              <a:off x="1007875" y="1973525"/>
              <a:ext cx="444775" cy="130100"/>
            </a:xfrm>
            <a:custGeom>
              <a:rect b="b" l="l" r="r" t="t"/>
              <a:pathLst>
                <a:path extrusionOk="0" h="5204" w="17791">
                  <a:moveTo>
                    <a:pt x="516" y="0"/>
                  </a:moveTo>
                  <a:cubicBezTo>
                    <a:pt x="258" y="0"/>
                    <a:pt x="0" y="169"/>
                    <a:pt x="0" y="507"/>
                  </a:cubicBezTo>
                  <a:lnTo>
                    <a:pt x="0" y="1575"/>
                  </a:lnTo>
                  <a:cubicBezTo>
                    <a:pt x="0" y="1859"/>
                    <a:pt x="249" y="2073"/>
                    <a:pt x="534" y="2073"/>
                  </a:cubicBezTo>
                  <a:lnTo>
                    <a:pt x="1174" y="2073"/>
                  </a:lnTo>
                  <a:cubicBezTo>
                    <a:pt x="818" y="3105"/>
                    <a:pt x="1566" y="4172"/>
                    <a:pt x="2633" y="4172"/>
                  </a:cubicBezTo>
                  <a:cubicBezTo>
                    <a:pt x="3736" y="4172"/>
                    <a:pt x="4483" y="3105"/>
                    <a:pt x="4127" y="2073"/>
                  </a:cubicBezTo>
                  <a:lnTo>
                    <a:pt x="6333" y="2073"/>
                  </a:lnTo>
                  <a:cubicBezTo>
                    <a:pt x="6547" y="3389"/>
                    <a:pt x="7508" y="5204"/>
                    <a:pt x="8895" y="5204"/>
                  </a:cubicBezTo>
                  <a:cubicBezTo>
                    <a:pt x="10283" y="5204"/>
                    <a:pt x="11244" y="3354"/>
                    <a:pt x="11457" y="2073"/>
                  </a:cubicBezTo>
                  <a:lnTo>
                    <a:pt x="13663" y="2073"/>
                  </a:lnTo>
                  <a:cubicBezTo>
                    <a:pt x="13627" y="2251"/>
                    <a:pt x="13592" y="2429"/>
                    <a:pt x="13592" y="2606"/>
                  </a:cubicBezTo>
                  <a:cubicBezTo>
                    <a:pt x="13560" y="3503"/>
                    <a:pt x="14278" y="4198"/>
                    <a:pt x="15122" y="4198"/>
                  </a:cubicBezTo>
                  <a:cubicBezTo>
                    <a:pt x="15215" y="4198"/>
                    <a:pt x="15311" y="4190"/>
                    <a:pt x="15407" y="4172"/>
                  </a:cubicBezTo>
                  <a:cubicBezTo>
                    <a:pt x="16367" y="4030"/>
                    <a:pt x="16972" y="2998"/>
                    <a:pt x="16616" y="2073"/>
                  </a:cubicBezTo>
                  <a:lnTo>
                    <a:pt x="17257" y="2073"/>
                  </a:lnTo>
                  <a:cubicBezTo>
                    <a:pt x="17541" y="2073"/>
                    <a:pt x="17790" y="1859"/>
                    <a:pt x="17790" y="1575"/>
                  </a:cubicBezTo>
                  <a:lnTo>
                    <a:pt x="17790" y="507"/>
                  </a:lnTo>
                  <a:cubicBezTo>
                    <a:pt x="17790" y="223"/>
                    <a:pt x="17541" y="9"/>
                    <a:pt x="17257" y="9"/>
                  </a:cubicBezTo>
                  <a:cubicBezTo>
                    <a:pt x="16972" y="9"/>
                    <a:pt x="16759" y="258"/>
                    <a:pt x="16759" y="543"/>
                  </a:cubicBezTo>
                  <a:lnTo>
                    <a:pt x="16759" y="1041"/>
                  </a:lnTo>
                  <a:lnTo>
                    <a:pt x="11457" y="1041"/>
                  </a:lnTo>
                  <a:cubicBezTo>
                    <a:pt x="11421" y="970"/>
                    <a:pt x="11421" y="899"/>
                    <a:pt x="11386" y="863"/>
                  </a:cubicBezTo>
                  <a:cubicBezTo>
                    <a:pt x="10763" y="1681"/>
                    <a:pt x="9829" y="2091"/>
                    <a:pt x="8895" y="2091"/>
                  </a:cubicBezTo>
                  <a:cubicBezTo>
                    <a:pt x="7961" y="2091"/>
                    <a:pt x="7027" y="1681"/>
                    <a:pt x="6405" y="863"/>
                  </a:cubicBezTo>
                  <a:cubicBezTo>
                    <a:pt x="6369" y="899"/>
                    <a:pt x="6369" y="970"/>
                    <a:pt x="6333" y="1041"/>
                  </a:cubicBezTo>
                  <a:lnTo>
                    <a:pt x="1032" y="1041"/>
                  </a:lnTo>
                  <a:lnTo>
                    <a:pt x="1032" y="507"/>
                  </a:lnTo>
                  <a:cubicBezTo>
                    <a:pt x="1032" y="169"/>
                    <a:pt x="774" y="0"/>
                    <a:pt x="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4" name="Google Shape;2924;p94"/>
          <p:cNvSpPr txBox="1"/>
          <p:nvPr>
            <p:ph type="title"/>
          </p:nvPr>
        </p:nvSpPr>
        <p:spPr>
          <a:xfrm>
            <a:off x="717525" y="445025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PACK: </a:t>
            </a:r>
            <a:r>
              <a:rPr lang="en">
                <a:solidFill>
                  <a:schemeClr val="dk2"/>
                </a:solidFill>
              </a:rPr>
              <a:t>AVIATION | FLAT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25" name="Google Shape;2925;p94"/>
          <p:cNvSpPr/>
          <p:nvPr/>
        </p:nvSpPr>
        <p:spPr>
          <a:xfrm>
            <a:off x="8354500" y="2242325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6" name="Google Shape;2926;p94"/>
          <p:cNvGrpSpPr/>
          <p:nvPr/>
        </p:nvGrpSpPr>
        <p:grpSpPr>
          <a:xfrm>
            <a:off x="5535618" y="4833126"/>
            <a:ext cx="1507118" cy="838832"/>
            <a:chOff x="7636893" y="2346251"/>
            <a:chExt cx="1507118" cy="838832"/>
          </a:xfrm>
        </p:grpSpPr>
        <p:grpSp>
          <p:nvGrpSpPr>
            <p:cNvPr id="2927" name="Google Shape;2927;p94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2928" name="Google Shape;2928;p94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94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0" name="Google Shape;2930;p94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2931" name="Google Shape;2931;p94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94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94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94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94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94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94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94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94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94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5" name="Google Shape;294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925" y="1338425"/>
            <a:ext cx="5164150" cy="33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6" name="Google Shape;2946;p95"/>
          <p:cNvSpPr txBox="1"/>
          <p:nvPr/>
        </p:nvSpPr>
        <p:spPr>
          <a:xfrm>
            <a:off x="1808100" y="491025"/>
            <a:ext cx="552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151924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https://visa.vfsglobal.com/bra/en/gbr/apply-visa</a:t>
            </a:r>
            <a:endParaRPr sz="1800">
              <a:solidFill>
                <a:srgbClr val="15192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47" name="Google Shape;2947;p95"/>
          <p:cNvSpPr txBox="1"/>
          <p:nvPr/>
        </p:nvSpPr>
        <p:spPr>
          <a:xfrm>
            <a:off x="8626200" y="4630600"/>
            <a:ext cx="4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5"/>
              </a:rPr>
              <a:t>03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96"/>
          <p:cNvSpPr txBox="1"/>
          <p:nvPr/>
        </p:nvSpPr>
        <p:spPr>
          <a:xfrm>
            <a:off x="2135850" y="416650"/>
            <a:ext cx="487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rPr>
              <a:t>Uberlândia: Casa de Câmbio - Center shopping</a:t>
            </a:r>
            <a:endParaRPr b="1" sz="1600">
              <a:solidFill>
                <a:srgbClr val="2121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rPr>
              <a:t>Londres: Thomas Exchang global</a:t>
            </a:r>
            <a:endParaRPr b="1">
              <a:solidFill>
                <a:srgbClr val="21212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3" name="Google Shape;2953;p96"/>
          <p:cNvSpPr txBox="1"/>
          <p:nvPr/>
        </p:nvSpPr>
        <p:spPr>
          <a:xfrm>
            <a:off x="8626200" y="4630600"/>
            <a:ext cx="4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3"/>
              </a:rPr>
              <a:t>03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54" name="Google Shape;29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249" y="1246150"/>
            <a:ext cx="4925524" cy="32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97"/>
          <p:cNvSpPr txBox="1"/>
          <p:nvPr/>
        </p:nvSpPr>
        <p:spPr>
          <a:xfrm>
            <a:off x="897163" y="554825"/>
            <a:ext cx="73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https://www.gov.br/pt-br/servicos/obter-o-certificado-internacional-de-vacinacao-e-profilaxia</a:t>
            </a:r>
            <a:endParaRPr b="1" sz="1200">
              <a:solidFill>
                <a:srgbClr val="2121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1212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60" name="Google Shape;2960;p97"/>
          <p:cNvSpPr txBox="1"/>
          <p:nvPr/>
        </p:nvSpPr>
        <p:spPr>
          <a:xfrm>
            <a:off x="8626200" y="4630600"/>
            <a:ext cx="4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4"/>
              </a:rPr>
              <a:t>03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61" name="Google Shape;2961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7100" y="1248450"/>
            <a:ext cx="3369807" cy="366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"/>
          <p:cNvSpPr txBox="1"/>
          <p:nvPr>
            <p:ph type="title"/>
          </p:nvPr>
        </p:nvSpPr>
        <p:spPr>
          <a:xfrm>
            <a:off x="539500" y="408377"/>
            <a:ext cx="80649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1" name="Google Shape;731;p39"/>
          <p:cNvSpPr/>
          <p:nvPr/>
        </p:nvSpPr>
        <p:spPr>
          <a:xfrm>
            <a:off x="2658385" y="3030128"/>
            <a:ext cx="1169805" cy="18572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7561873" y="2861275"/>
            <a:ext cx="1169805" cy="18572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2658385" y="3030128"/>
            <a:ext cx="1169805" cy="18572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7561873" y="2861275"/>
            <a:ext cx="1169805" cy="185723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8" y="1642950"/>
            <a:ext cx="4410701" cy="23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725" y="1642950"/>
            <a:ext cx="4477574" cy="239344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9"/>
          <p:cNvSpPr txBox="1"/>
          <p:nvPr/>
        </p:nvSpPr>
        <p:spPr>
          <a:xfrm>
            <a:off x="539500" y="4109925"/>
            <a:ext cx="14628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R$ 275,06  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£ 46,21 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8" name="Google Shape;738;p39"/>
          <p:cNvSpPr txBox="1"/>
          <p:nvPr/>
        </p:nvSpPr>
        <p:spPr>
          <a:xfrm>
            <a:off x="5450275" y="4109925"/>
            <a:ext cx="14628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R$ 264,87 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£ 44,50 </a:t>
            </a:r>
            <a:endParaRPr sz="1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0"/>
          <p:cNvSpPr txBox="1"/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London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44" name="Google Shape;7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375" y="1145625"/>
            <a:ext cx="2737500" cy="38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41"/>
          <p:cNvGrpSpPr/>
          <p:nvPr/>
        </p:nvGrpSpPr>
        <p:grpSpPr>
          <a:xfrm>
            <a:off x="58743" y="3893376"/>
            <a:ext cx="1507118" cy="838832"/>
            <a:chOff x="7636893" y="2346251"/>
            <a:chExt cx="1507118" cy="838832"/>
          </a:xfrm>
        </p:grpSpPr>
        <p:grpSp>
          <p:nvGrpSpPr>
            <p:cNvPr id="750" name="Google Shape;750;p41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51" name="Google Shape;751;p41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rect b="b" l="l" r="r" t="t"/>
                <a:pathLst>
                  <a:path extrusionOk="0" h="22293" w="41912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1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rect b="b" l="l" r="r" t="t"/>
                <a:pathLst>
                  <a:path extrusionOk="0" h="22353" w="42007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3" name="Google Shape;753;p41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54" name="Google Shape;754;p41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rect b="b" l="l" r="r" t="t"/>
                <a:pathLst>
                  <a:path extrusionOk="0" h="4306" w="7107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1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rect b="b" l="l" r="r" t="t"/>
                <a:pathLst>
                  <a:path extrusionOk="0" h="3578" w="3899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1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rect b="b" l="l" r="r" t="t"/>
                <a:pathLst>
                  <a:path extrusionOk="0" h="748" w="883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1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rect b="b" l="l" r="r" t="t"/>
                <a:pathLst>
                  <a:path extrusionOk="0" h="1261" w="1332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1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rect b="b" l="l" r="r" t="t"/>
                <a:pathLst>
                  <a:path extrusionOk="0" h="3447" w="3827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1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rect b="b" l="l" r="r" t="t"/>
                <a:pathLst>
                  <a:path extrusionOk="0" h="816" w="941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1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rect b="b" l="l" r="r" t="t"/>
                <a:pathLst>
                  <a:path extrusionOk="0" h="1463" w="1285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1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rect b="b" l="l" r="r" t="t"/>
                <a:pathLst>
                  <a:path extrusionOk="0" h="1153" w="749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1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rect b="b" l="l" r="r" t="t"/>
                <a:pathLst>
                  <a:path extrusionOk="0" h="452" w="417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1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rect b="b" l="l" r="r" t="t"/>
                <a:pathLst>
                  <a:path extrusionOk="0" h="429" w="465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4" name="Google Shape;764;p41"/>
          <p:cNvSpPr txBox="1"/>
          <p:nvPr>
            <p:ph idx="6" type="title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LODGING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5" name="Google Shape;765;p41"/>
          <p:cNvSpPr txBox="1"/>
          <p:nvPr>
            <p:ph idx="5" type="subTitle"/>
          </p:nvPr>
        </p:nvSpPr>
        <p:spPr>
          <a:xfrm>
            <a:off x="556898" y="4196850"/>
            <a:ext cx="75651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Bexleyheath Marriott Hotel R$734,00 / £ 122,78 a noite/per night             </a:t>
            </a:r>
            <a:endParaRPr/>
          </a:p>
        </p:txBody>
      </p:sp>
      <p:sp>
        <p:nvSpPr>
          <p:cNvPr id="766" name="Google Shape;766;p41"/>
          <p:cNvSpPr/>
          <p:nvPr/>
        </p:nvSpPr>
        <p:spPr>
          <a:xfrm>
            <a:off x="3578206" y="4677838"/>
            <a:ext cx="1987589" cy="315579"/>
          </a:xfrm>
          <a:custGeom>
            <a:rect b="b" l="l" r="r" t="t"/>
            <a:pathLst>
              <a:path extrusionOk="0" h="7023" w="50217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41"/>
          <p:cNvPicPr preferRelativeResize="0"/>
          <p:nvPr/>
        </p:nvPicPr>
        <p:blipFill rotWithShape="1">
          <a:blip r:embed="rId3">
            <a:alphaModFix/>
          </a:blip>
          <a:srcRect b="0" l="4309" r="31756" t="1263"/>
          <a:stretch/>
        </p:blipFill>
        <p:spPr>
          <a:xfrm>
            <a:off x="3190524" y="1662587"/>
            <a:ext cx="2400600" cy="22308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768" name="Google Shape;768;p41"/>
          <p:cNvPicPr preferRelativeResize="0"/>
          <p:nvPr/>
        </p:nvPicPr>
        <p:blipFill rotWithShape="1">
          <a:blip r:embed="rId4">
            <a:alphaModFix/>
          </a:blip>
          <a:srcRect b="4874" l="11386" r="24678" t="4865"/>
          <a:stretch/>
        </p:blipFill>
        <p:spPr>
          <a:xfrm>
            <a:off x="518550" y="1648324"/>
            <a:ext cx="2400600" cy="225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5">
            <a:alphaModFix/>
          </a:blip>
          <a:srcRect b="0" l="7381" r="18576" t="0"/>
          <a:stretch/>
        </p:blipFill>
        <p:spPr>
          <a:xfrm>
            <a:off x="5862500" y="1637825"/>
            <a:ext cx="2453700" cy="22803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rplane History Thesis by Slidesgo">
  <a:themeElements>
    <a:clrScheme name="Simple Light">
      <a:dk1>
        <a:srgbClr val="213363"/>
      </a:dk1>
      <a:lt1>
        <a:srgbClr val="FFFFFF"/>
      </a:lt1>
      <a:dk2>
        <a:srgbClr val="9AB3E3"/>
      </a:dk2>
      <a:lt2>
        <a:srgbClr val="4A6CAF"/>
      </a:lt2>
      <a:accent1>
        <a:srgbClr val="304F9B"/>
      </a:accent1>
      <a:accent2>
        <a:srgbClr val="B9C5BC"/>
      </a:accent2>
      <a:accent3>
        <a:srgbClr val="677DB7"/>
      </a:accent3>
      <a:accent4>
        <a:srgbClr val="11224E"/>
      </a:accent4>
      <a:accent5>
        <a:srgbClr val="DFDBDB"/>
      </a:accent5>
      <a:accent6>
        <a:srgbClr val="FDEADF"/>
      </a:accent6>
      <a:hlink>
        <a:srgbClr val="2133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